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82" r:id="rId4"/>
    <p:sldId id="284" r:id="rId5"/>
    <p:sldId id="285" r:id="rId6"/>
    <p:sldId id="286" r:id="rId7"/>
    <p:sldId id="283" r:id="rId8"/>
    <p:sldId id="275" r:id="rId9"/>
    <p:sldId id="276" r:id="rId10"/>
    <p:sldId id="277" r:id="rId11"/>
    <p:sldId id="278" r:id="rId12"/>
    <p:sldId id="287" r:id="rId13"/>
    <p:sldId id="279" r:id="rId14"/>
    <p:sldId id="281" r:id="rId15"/>
  </p:sldIdLst>
  <p:sldSz cx="18719800" cy="10725150"/>
  <p:notesSz cx="18719800" cy="10725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60"/>
  </p:normalViewPr>
  <p:slideViewPr>
    <p:cSldViewPr>
      <p:cViewPr varScale="1">
        <p:scale>
          <a:sx n="45" d="100"/>
          <a:sy n="45" d="100"/>
        </p:scale>
        <p:origin x="594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0214A-47CB-46D6-A957-0FE94984B2A4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F2FF68-5B07-4D94-8D49-38DB1A00B84B}">
      <dgm:prSet phldrT="[Текст]" custT="1"/>
      <dgm:spPr/>
      <dgm:t>
        <a:bodyPr/>
        <a:lstStyle/>
        <a:p>
          <a:r>
            <a:rPr lang="ru-RU" sz="2600" b="1" dirty="0" smtClean="0"/>
            <a:t>Алгоритм обнаружения факта коррупционной деятельности</a:t>
          </a:r>
          <a:endParaRPr lang="ru-RU" sz="2600" b="1" dirty="0"/>
        </a:p>
      </dgm:t>
    </dgm:pt>
    <dgm:pt modelId="{9D84C4C2-79F8-4C6C-9530-31ED38199A6F}" type="parTrans" cxnId="{1757FFE0-7FDD-4CA9-ACF6-AB3F18360055}">
      <dgm:prSet/>
      <dgm:spPr/>
      <dgm:t>
        <a:bodyPr/>
        <a:lstStyle/>
        <a:p>
          <a:endParaRPr lang="ru-RU" sz="2600" b="1"/>
        </a:p>
      </dgm:t>
    </dgm:pt>
    <dgm:pt modelId="{16DF0E97-FE00-4CB3-A977-8CF594FA06B8}" type="sibTrans" cxnId="{1757FFE0-7FDD-4CA9-ACF6-AB3F18360055}">
      <dgm:prSet/>
      <dgm:spPr/>
      <dgm:t>
        <a:bodyPr/>
        <a:lstStyle/>
        <a:p>
          <a:endParaRPr lang="ru-RU" sz="2600" b="1"/>
        </a:p>
      </dgm:t>
    </dgm:pt>
    <dgm:pt modelId="{F9841A94-76FA-4F51-832B-0004D409A485}">
      <dgm:prSet phldrT="[Текст]" custT="1"/>
      <dgm:spPr/>
      <dgm:t>
        <a:bodyPr/>
        <a:lstStyle/>
        <a:p>
          <a:r>
            <a:rPr lang="ru-RU" sz="2600" b="1" dirty="0" smtClean="0"/>
            <a:t>Разработка форм документов</a:t>
          </a:r>
          <a:endParaRPr lang="ru-RU" sz="2600" b="1" dirty="0"/>
        </a:p>
      </dgm:t>
    </dgm:pt>
    <dgm:pt modelId="{21E68004-1C57-4679-ABBA-CD363ACF1DEB}" type="parTrans" cxnId="{5A137605-05B6-458C-BE13-CC646744A2B0}">
      <dgm:prSet/>
      <dgm:spPr/>
      <dgm:t>
        <a:bodyPr/>
        <a:lstStyle/>
        <a:p>
          <a:endParaRPr lang="ru-RU" sz="2600" b="1"/>
        </a:p>
      </dgm:t>
    </dgm:pt>
    <dgm:pt modelId="{093CDF6A-5DA1-4201-9501-112F268AE0D1}" type="sibTrans" cxnId="{5A137605-05B6-458C-BE13-CC646744A2B0}">
      <dgm:prSet/>
      <dgm:spPr/>
      <dgm:t>
        <a:bodyPr/>
        <a:lstStyle/>
        <a:p>
          <a:endParaRPr lang="ru-RU" sz="2600" b="1"/>
        </a:p>
      </dgm:t>
    </dgm:pt>
    <dgm:pt modelId="{5B977CE9-890E-4D85-956D-F18A4FD0C7DE}">
      <dgm:prSet phldrT="[Текст]" custT="1"/>
      <dgm:spPr/>
      <dgm:t>
        <a:bodyPr/>
        <a:lstStyle/>
        <a:p>
          <a:r>
            <a:rPr lang="ru-RU" sz="2600" b="1" dirty="0" smtClean="0"/>
            <a:t>Разработка рекомендаций по пропаганде антикоррупционной деятельности</a:t>
          </a:r>
          <a:endParaRPr lang="ru-RU" sz="2600" b="1" dirty="0"/>
        </a:p>
      </dgm:t>
    </dgm:pt>
    <dgm:pt modelId="{6DBDA77F-EBE6-4609-B0AB-065C3B1C51C0}" type="parTrans" cxnId="{E2D7AFF8-DC4B-4152-94F3-A772CDFDBEA2}">
      <dgm:prSet/>
      <dgm:spPr/>
      <dgm:t>
        <a:bodyPr/>
        <a:lstStyle/>
        <a:p>
          <a:endParaRPr lang="ru-RU" sz="2600" b="1"/>
        </a:p>
      </dgm:t>
    </dgm:pt>
    <dgm:pt modelId="{E11F36A8-05F1-4ECD-A1D4-BC1B1265C804}" type="sibTrans" cxnId="{E2D7AFF8-DC4B-4152-94F3-A772CDFDBEA2}">
      <dgm:prSet/>
      <dgm:spPr/>
      <dgm:t>
        <a:bodyPr/>
        <a:lstStyle/>
        <a:p>
          <a:endParaRPr lang="ru-RU" sz="2600" b="1"/>
        </a:p>
      </dgm:t>
    </dgm:pt>
    <dgm:pt modelId="{D0FC8AE3-B46F-4E3E-93BE-FB6BE4A3413D}">
      <dgm:prSet phldrT="[Текст]" custT="1"/>
      <dgm:spPr/>
      <dgm:t>
        <a:bodyPr/>
        <a:lstStyle/>
        <a:p>
          <a:r>
            <a:rPr lang="ru-RU" sz="2600" b="1" dirty="0" smtClean="0"/>
            <a:t>Освещение в СМИ</a:t>
          </a:r>
          <a:endParaRPr lang="ru-RU" sz="2600" b="1" dirty="0"/>
        </a:p>
      </dgm:t>
    </dgm:pt>
    <dgm:pt modelId="{5667CC2B-AE92-46E5-A9F5-9DA4D5FF3CBA}" type="parTrans" cxnId="{4DE83FC5-08A0-4FC0-9B78-CFE3A31E6826}">
      <dgm:prSet/>
      <dgm:spPr/>
      <dgm:t>
        <a:bodyPr/>
        <a:lstStyle/>
        <a:p>
          <a:endParaRPr lang="ru-RU" sz="2600" b="1"/>
        </a:p>
      </dgm:t>
    </dgm:pt>
    <dgm:pt modelId="{6B46CB62-C4C7-429D-AE0D-7B912D1D5320}" type="sibTrans" cxnId="{4DE83FC5-08A0-4FC0-9B78-CFE3A31E6826}">
      <dgm:prSet/>
      <dgm:spPr/>
      <dgm:t>
        <a:bodyPr/>
        <a:lstStyle/>
        <a:p>
          <a:endParaRPr lang="ru-RU" sz="2600" b="1"/>
        </a:p>
      </dgm:t>
    </dgm:pt>
    <dgm:pt modelId="{9023F277-5609-4316-B928-710198B6FF92}">
      <dgm:prSet phldrT="[Текст]" custT="1"/>
      <dgm:spPr/>
      <dgm:t>
        <a:bodyPr/>
        <a:lstStyle/>
        <a:p>
          <a:r>
            <a:rPr lang="ru-RU" sz="2600" b="1" dirty="0" smtClean="0"/>
            <a:t>Правовая экспертиза проектов договоров, локальных актов</a:t>
          </a:r>
          <a:endParaRPr lang="ru-RU" sz="2600" b="1" dirty="0"/>
        </a:p>
      </dgm:t>
    </dgm:pt>
    <dgm:pt modelId="{C1AC7DFC-BAA5-4135-9358-5C3EA18EF044}" type="parTrans" cxnId="{F77B2AA8-86FB-4ACE-AEFC-404A4082FD2D}">
      <dgm:prSet/>
      <dgm:spPr/>
      <dgm:t>
        <a:bodyPr/>
        <a:lstStyle/>
        <a:p>
          <a:endParaRPr lang="ru-RU" sz="2600" b="1"/>
        </a:p>
      </dgm:t>
    </dgm:pt>
    <dgm:pt modelId="{A2105597-67D4-4BD0-BF53-1B108846A8ED}" type="sibTrans" cxnId="{F77B2AA8-86FB-4ACE-AEFC-404A4082FD2D}">
      <dgm:prSet/>
      <dgm:spPr/>
      <dgm:t>
        <a:bodyPr/>
        <a:lstStyle/>
        <a:p>
          <a:endParaRPr lang="ru-RU" sz="2600" b="1"/>
        </a:p>
      </dgm:t>
    </dgm:pt>
    <dgm:pt modelId="{FDD15422-1B22-45DD-B4C6-F8D88601955C}">
      <dgm:prSet custT="1"/>
      <dgm:spPr/>
      <dgm:t>
        <a:bodyPr/>
        <a:lstStyle/>
        <a:p>
          <a:r>
            <a:rPr lang="ru-RU" sz="2600" b="1" dirty="0" smtClean="0"/>
            <a:t>Принятие локальных актов МКУ УО</a:t>
          </a:r>
          <a:endParaRPr lang="ru-RU" sz="2600" b="1" dirty="0"/>
        </a:p>
      </dgm:t>
    </dgm:pt>
    <dgm:pt modelId="{7078CB14-D3E9-44AE-AE8C-C0C282F65168}" type="parTrans" cxnId="{C9EED719-E116-4736-B84D-EE1D29523572}">
      <dgm:prSet/>
      <dgm:spPr/>
      <dgm:t>
        <a:bodyPr/>
        <a:lstStyle/>
        <a:p>
          <a:endParaRPr lang="ru-RU" sz="2600" b="1"/>
        </a:p>
      </dgm:t>
    </dgm:pt>
    <dgm:pt modelId="{92B71864-B4AD-4490-B762-32A4F8C1A635}" type="sibTrans" cxnId="{C9EED719-E116-4736-B84D-EE1D29523572}">
      <dgm:prSet/>
      <dgm:spPr/>
      <dgm:t>
        <a:bodyPr/>
        <a:lstStyle/>
        <a:p>
          <a:endParaRPr lang="ru-RU" sz="2600" b="1"/>
        </a:p>
      </dgm:t>
    </dgm:pt>
    <dgm:pt modelId="{12109FA4-B2C7-4D94-9DDC-9991452BF71A}" type="pres">
      <dgm:prSet presAssocID="{FF30214A-47CB-46D6-A957-0FE94984B2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77E9A-3024-4D0F-9EEC-4AF239B3B0DB}" type="pres">
      <dgm:prSet presAssocID="{FF30214A-47CB-46D6-A957-0FE94984B2A4}" presName="cycle" presStyleCnt="0"/>
      <dgm:spPr/>
    </dgm:pt>
    <dgm:pt modelId="{1B76F5E7-49AE-497F-9A00-4814FBCF8F27}" type="pres">
      <dgm:prSet presAssocID="{00F2FF68-5B07-4D94-8D49-38DB1A00B84B}" presName="nodeFirstNode" presStyleLbl="node1" presStyleIdx="0" presStyleCnt="6" custScaleX="109809" custRadScaleRad="99302" custRadScaleInc="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64FC7-ACB0-4D9E-BB7E-8257BCC5AA0D}" type="pres">
      <dgm:prSet presAssocID="{16DF0E97-FE00-4CB3-A977-8CF594FA06B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AC92B1D-1B4C-45F4-A4B8-486ED700ACC1}" type="pres">
      <dgm:prSet presAssocID="{FDD15422-1B22-45DD-B4C6-F8D88601955C}" presName="nodeFollowingNodes" presStyleLbl="node1" presStyleIdx="1" presStyleCnt="6" custScaleX="91773" custScaleY="101020" custRadScaleRad="130805" custRadScaleInc="15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B5DDC-62AB-4C40-A748-252DB68F32D2}" type="pres">
      <dgm:prSet presAssocID="{F9841A94-76FA-4F51-832B-0004D409A485}" presName="nodeFollowingNodes" presStyleLbl="node1" presStyleIdx="2" presStyleCnt="6" custRadScaleRad="139074" custRadScaleInc="-1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6EE26-A801-4EED-B54C-11C4D1A10DD1}" type="pres">
      <dgm:prSet presAssocID="{5B977CE9-890E-4D85-956D-F18A4FD0C7DE}" presName="nodeFollowingNodes" presStyleLbl="node1" presStyleIdx="3" presStyleCnt="6" custScaleX="134671" custScaleY="111997" custRadScaleRad="99624" custRadScaleInc="-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59514-A637-4611-961C-BE6061DEB186}" type="pres">
      <dgm:prSet presAssocID="{D0FC8AE3-B46F-4E3E-93BE-FB6BE4A3413D}" presName="nodeFollowingNodes" presStyleLbl="node1" presStyleIdx="4" presStyleCnt="6" custScaleX="91752" custRadScaleRad="140233" custRadScaleInc="24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B28C5-C539-4B39-BD9C-B000362009FC}" type="pres">
      <dgm:prSet presAssocID="{9023F277-5609-4316-B928-710198B6FF92}" presName="nodeFollowingNodes" presStyleLbl="node1" presStyleIdx="5" presStyleCnt="6" custScaleX="112722" custScaleY="121803" custRadScaleRad="139286" custRadScaleInc="-1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0508D-2FD2-47E7-BCE7-3D11E7F65C36}" type="presOf" srcId="{9023F277-5609-4316-B928-710198B6FF92}" destId="{727B28C5-C539-4B39-BD9C-B000362009FC}" srcOrd="0" destOrd="0" presId="urn:microsoft.com/office/officeart/2005/8/layout/cycle3"/>
    <dgm:cxn modelId="{B0F98AAC-C171-4827-B861-2B775AB15EA3}" type="presOf" srcId="{00F2FF68-5B07-4D94-8D49-38DB1A00B84B}" destId="{1B76F5E7-49AE-497F-9A00-4814FBCF8F27}" srcOrd="0" destOrd="0" presId="urn:microsoft.com/office/officeart/2005/8/layout/cycle3"/>
    <dgm:cxn modelId="{C73BFFEE-4A76-4E94-9A88-6E2384F2DA21}" type="presOf" srcId="{FDD15422-1B22-45DD-B4C6-F8D88601955C}" destId="{EAC92B1D-1B4C-45F4-A4B8-486ED700ACC1}" srcOrd="0" destOrd="0" presId="urn:microsoft.com/office/officeart/2005/8/layout/cycle3"/>
    <dgm:cxn modelId="{6FBBF019-29ED-4562-92D1-208DE1FC31CB}" type="presOf" srcId="{F9841A94-76FA-4F51-832B-0004D409A485}" destId="{CB1B5DDC-62AB-4C40-A748-252DB68F32D2}" srcOrd="0" destOrd="0" presId="urn:microsoft.com/office/officeart/2005/8/layout/cycle3"/>
    <dgm:cxn modelId="{1757FFE0-7FDD-4CA9-ACF6-AB3F18360055}" srcId="{FF30214A-47CB-46D6-A957-0FE94984B2A4}" destId="{00F2FF68-5B07-4D94-8D49-38DB1A00B84B}" srcOrd="0" destOrd="0" parTransId="{9D84C4C2-79F8-4C6C-9530-31ED38199A6F}" sibTransId="{16DF0E97-FE00-4CB3-A977-8CF594FA06B8}"/>
    <dgm:cxn modelId="{C9EED719-E116-4736-B84D-EE1D29523572}" srcId="{FF30214A-47CB-46D6-A957-0FE94984B2A4}" destId="{FDD15422-1B22-45DD-B4C6-F8D88601955C}" srcOrd="1" destOrd="0" parTransId="{7078CB14-D3E9-44AE-AE8C-C0C282F65168}" sibTransId="{92B71864-B4AD-4490-B762-32A4F8C1A635}"/>
    <dgm:cxn modelId="{F77B2AA8-86FB-4ACE-AEFC-404A4082FD2D}" srcId="{FF30214A-47CB-46D6-A957-0FE94984B2A4}" destId="{9023F277-5609-4316-B928-710198B6FF92}" srcOrd="5" destOrd="0" parTransId="{C1AC7DFC-BAA5-4135-9358-5C3EA18EF044}" sibTransId="{A2105597-67D4-4BD0-BF53-1B108846A8ED}"/>
    <dgm:cxn modelId="{E4449E26-BDF7-4768-B067-03A500626804}" type="presOf" srcId="{FF30214A-47CB-46D6-A957-0FE94984B2A4}" destId="{12109FA4-B2C7-4D94-9DDC-9991452BF71A}" srcOrd="0" destOrd="0" presId="urn:microsoft.com/office/officeart/2005/8/layout/cycle3"/>
    <dgm:cxn modelId="{E2D7AFF8-DC4B-4152-94F3-A772CDFDBEA2}" srcId="{FF30214A-47CB-46D6-A957-0FE94984B2A4}" destId="{5B977CE9-890E-4D85-956D-F18A4FD0C7DE}" srcOrd="3" destOrd="0" parTransId="{6DBDA77F-EBE6-4609-B0AB-065C3B1C51C0}" sibTransId="{E11F36A8-05F1-4ECD-A1D4-BC1B1265C804}"/>
    <dgm:cxn modelId="{5A137605-05B6-458C-BE13-CC646744A2B0}" srcId="{FF30214A-47CB-46D6-A957-0FE94984B2A4}" destId="{F9841A94-76FA-4F51-832B-0004D409A485}" srcOrd="2" destOrd="0" parTransId="{21E68004-1C57-4679-ABBA-CD363ACF1DEB}" sibTransId="{093CDF6A-5DA1-4201-9501-112F268AE0D1}"/>
    <dgm:cxn modelId="{AD13FBAB-0D6F-43A1-8AC0-A4BA4F4B5A43}" type="presOf" srcId="{16DF0E97-FE00-4CB3-A977-8CF594FA06B8}" destId="{B7964FC7-ACB0-4D9E-BB7E-8257BCC5AA0D}" srcOrd="0" destOrd="0" presId="urn:microsoft.com/office/officeart/2005/8/layout/cycle3"/>
    <dgm:cxn modelId="{4DE83FC5-08A0-4FC0-9B78-CFE3A31E6826}" srcId="{FF30214A-47CB-46D6-A957-0FE94984B2A4}" destId="{D0FC8AE3-B46F-4E3E-93BE-FB6BE4A3413D}" srcOrd="4" destOrd="0" parTransId="{5667CC2B-AE92-46E5-A9F5-9DA4D5FF3CBA}" sibTransId="{6B46CB62-C4C7-429D-AE0D-7B912D1D5320}"/>
    <dgm:cxn modelId="{F404995A-F4BA-4580-9459-6496ED6FA4C4}" type="presOf" srcId="{D0FC8AE3-B46F-4E3E-93BE-FB6BE4A3413D}" destId="{E2F59514-A637-4611-961C-BE6061DEB186}" srcOrd="0" destOrd="0" presId="urn:microsoft.com/office/officeart/2005/8/layout/cycle3"/>
    <dgm:cxn modelId="{BDCA76FA-110A-41A9-AB87-75AC85317890}" type="presOf" srcId="{5B977CE9-890E-4D85-956D-F18A4FD0C7DE}" destId="{C3E6EE26-A801-4EED-B54C-11C4D1A10DD1}" srcOrd="0" destOrd="0" presId="urn:microsoft.com/office/officeart/2005/8/layout/cycle3"/>
    <dgm:cxn modelId="{29FE5E0C-6D40-4CE5-A44E-89330D387B8D}" type="presParOf" srcId="{12109FA4-B2C7-4D94-9DDC-9991452BF71A}" destId="{5A177E9A-3024-4D0F-9EEC-4AF239B3B0DB}" srcOrd="0" destOrd="0" presId="urn:microsoft.com/office/officeart/2005/8/layout/cycle3"/>
    <dgm:cxn modelId="{D55F852F-ABD3-45DA-97A1-6495524A65B2}" type="presParOf" srcId="{5A177E9A-3024-4D0F-9EEC-4AF239B3B0DB}" destId="{1B76F5E7-49AE-497F-9A00-4814FBCF8F27}" srcOrd="0" destOrd="0" presId="urn:microsoft.com/office/officeart/2005/8/layout/cycle3"/>
    <dgm:cxn modelId="{384200AB-B8A0-4F22-AE3D-45ECE4CBD8B2}" type="presParOf" srcId="{5A177E9A-3024-4D0F-9EEC-4AF239B3B0DB}" destId="{B7964FC7-ACB0-4D9E-BB7E-8257BCC5AA0D}" srcOrd="1" destOrd="0" presId="urn:microsoft.com/office/officeart/2005/8/layout/cycle3"/>
    <dgm:cxn modelId="{69132966-9DB3-419A-865F-DF99AA321BF9}" type="presParOf" srcId="{5A177E9A-3024-4D0F-9EEC-4AF239B3B0DB}" destId="{EAC92B1D-1B4C-45F4-A4B8-486ED700ACC1}" srcOrd="2" destOrd="0" presId="urn:microsoft.com/office/officeart/2005/8/layout/cycle3"/>
    <dgm:cxn modelId="{47638B62-C763-41A2-B5A7-273021D496AC}" type="presParOf" srcId="{5A177E9A-3024-4D0F-9EEC-4AF239B3B0DB}" destId="{CB1B5DDC-62AB-4C40-A748-252DB68F32D2}" srcOrd="3" destOrd="0" presId="urn:microsoft.com/office/officeart/2005/8/layout/cycle3"/>
    <dgm:cxn modelId="{F156BAEA-C82E-4AC6-99A2-417B4C2A5408}" type="presParOf" srcId="{5A177E9A-3024-4D0F-9EEC-4AF239B3B0DB}" destId="{C3E6EE26-A801-4EED-B54C-11C4D1A10DD1}" srcOrd="4" destOrd="0" presId="urn:microsoft.com/office/officeart/2005/8/layout/cycle3"/>
    <dgm:cxn modelId="{E985EC39-2C4B-4E8C-AA67-2EA172597048}" type="presParOf" srcId="{5A177E9A-3024-4D0F-9EEC-4AF239B3B0DB}" destId="{E2F59514-A637-4611-961C-BE6061DEB186}" srcOrd="5" destOrd="0" presId="urn:microsoft.com/office/officeart/2005/8/layout/cycle3"/>
    <dgm:cxn modelId="{DB85C10F-CE93-4B18-A776-2C64230FA4D1}" type="presParOf" srcId="{5A177E9A-3024-4D0F-9EEC-4AF239B3B0DB}" destId="{727B28C5-C539-4B39-BD9C-B000362009F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B2FD9-C8B2-44A8-85DF-09219C398441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6E884-41FB-4F90-B718-E4DE320EAEEF}">
      <dgm:prSet phldrT="[Текст]" custT="1"/>
      <dgm:spPr/>
      <dgm:t>
        <a:bodyPr/>
        <a:lstStyle/>
        <a:p>
          <a:r>
            <a:rPr lang="ru-RU" sz="2800" dirty="0" smtClean="0"/>
            <a:t>прямая линия-ежемесячно, горячие линии в МКУ УО, в образовательных организациях, </a:t>
          </a:r>
          <a:r>
            <a:rPr lang="ru-RU" sz="2800" b="1" dirty="0" smtClean="0"/>
            <a:t>аккаунты в социальных сетях (инстаграмм, </a:t>
          </a:r>
          <a:r>
            <a:rPr lang="en-US" sz="2800" b="1" dirty="0" smtClean="0"/>
            <a:t>VK)</a:t>
          </a:r>
          <a:r>
            <a:rPr lang="ru-RU" sz="2800" b="1" dirty="0" smtClean="0"/>
            <a:t>, родительские чаты</a:t>
          </a:r>
          <a:r>
            <a:rPr lang="en-US" sz="2800" b="1" dirty="0" smtClean="0"/>
            <a:t> </a:t>
          </a:r>
          <a:r>
            <a:rPr lang="ru-RU" sz="2800" b="1" dirty="0" smtClean="0"/>
            <a:t>и т.д.</a:t>
          </a:r>
          <a:endParaRPr lang="ru-RU" sz="2800" b="1" dirty="0"/>
        </a:p>
      </dgm:t>
    </dgm:pt>
    <dgm:pt modelId="{E21A592B-71FF-45AB-B861-C8D9D7740B32}" type="parTrans" cxnId="{F00968FC-11BA-4939-B73C-49ADEA952B37}">
      <dgm:prSet/>
      <dgm:spPr/>
      <dgm:t>
        <a:bodyPr/>
        <a:lstStyle/>
        <a:p>
          <a:endParaRPr lang="ru-RU" sz="4000"/>
        </a:p>
      </dgm:t>
    </dgm:pt>
    <dgm:pt modelId="{C6B9A60E-EB45-4E62-B863-25170108375B}" type="sibTrans" cxnId="{F00968FC-11BA-4939-B73C-49ADEA952B37}">
      <dgm:prSet/>
      <dgm:spPr/>
      <dgm:t>
        <a:bodyPr/>
        <a:lstStyle/>
        <a:p>
          <a:endParaRPr lang="ru-RU" sz="4000"/>
        </a:p>
      </dgm:t>
    </dgm:pt>
    <dgm:pt modelId="{8E0641E8-7DAC-421D-8338-5E4A149B857F}">
      <dgm:prSet custT="1"/>
      <dgm:spPr/>
      <dgm:t>
        <a:bodyPr/>
        <a:lstStyle/>
        <a:p>
          <a:r>
            <a:rPr lang="ru-RU" sz="2800" dirty="0" smtClean="0"/>
            <a:t>личные приемы начальника МКУ УО (заместителей начальника), выездные приемы в ОО и непосредственно в МКУ УО, </a:t>
          </a:r>
          <a:r>
            <a:rPr lang="ru-RU" sz="2800" b="1" dirty="0" smtClean="0"/>
            <a:t>встречи 1 раз в год с коллективами всех ОО</a:t>
          </a:r>
          <a:endParaRPr lang="ru-RU" sz="2800" b="1" dirty="0"/>
        </a:p>
      </dgm:t>
    </dgm:pt>
    <dgm:pt modelId="{872C1562-4C6B-4F65-8620-5904B65003BC}" type="parTrans" cxnId="{EB663CD4-4128-4445-A40E-54A60AE298E1}">
      <dgm:prSet/>
      <dgm:spPr/>
      <dgm:t>
        <a:bodyPr/>
        <a:lstStyle/>
        <a:p>
          <a:endParaRPr lang="ru-RU" sz="4000"/>
        </a:p>
      </dgm:t>
    </dgm:pt>
    <dgm:pt modelId="{C83DA4EA-B4EF-4EB1-9569-27BBDB2C7031}" type="sibTrans" cxnId="{EB663CD4-4128-4445-A40E-54A60AE298E1}">
      <dgm:prSet/>
      <dgm:spPr/>
      <dgm:t>
        <a:bodyPr/>
        <a:lstStyle/>
        <a:p>
          <a:endParaRPr lang="ru-RU" sz="4000"/>
        </a:p>
      </dgm:t>
    </dgm:pt>
    <dgm:pt modelId="{36C5635F-DC69-48F5-9874-231345497542}">
      <dgm:prSet custT="1"/>
      <dgm:spPr/>
      <dgm:t>
        <a:bodyPr/>
        <a:lstStyle/>
        <a:p>
          <a:r>
            <a:rPr lang="ru-RU" sz="2800" dirty="0" smtClean="0"/>
            <a:t>совещания для руководителей подведомственных образовательных организаций (проводятся ежемесячно), </a:t>
          </a:r>
          <a:r>
            <a:rPr lang="ru-RU" sz="2800" b="1" dirty="0" smtClean="0"/>
            <a:t>в том числе с участием правоохранительных органов</a:t>
          </a:r>
          <a:endParaRPr lang="ru-RU" sz="2800" b="1" dirty="0"/>
        </a:p>
      </dgm:t>
    </dgm:pt>
    <dgm:pt modelId="{91301DF0-68A0-443A-B278-D827475F60DF}" type="parTrans" cxnId="{A7491453-EF9F-4D03-9836-E1EFC820B40F}">
      <dgm:prSet/>
      <dgm:spPr/>
      <dgm:t>
        <a:bodyPr/>
        <a:lstStyle/>
        <a:p>
          <a:endParaRPr lang="ru-RU" sz="4000"/>
        </a:p>
      </dgm:t>
    </dgm:pt>
    <dgm:pt modelId="{A6A4D789-5814-41C7-9BC4-0939FAE1A9C0}" type="sibTrans" cxnId="{A7491453-EF9F-4D03-9836-E1EFC820B40F}">
      <dgm:prSet/>
      <dgm:spPr/>
      <dgm:t>
        <a:bodyPr/>
        <a:lstStyle/>
        <a:p>
          <a:endParaRPr lang="ru-RU" sz="4000"/>
        </a:p>
      </dgm:t>
    </dgm:pt>
    <dgm:pt modelId="{B314B24E-579C-48CA-BDE1-D1ACFD96E56F}">
      <dgm:prSet custT="1"/>
      <dgm:spPr/>
      <dgm:t>
        <a:bodyPr/>
        <a:lstStyle/>
        <a:p>
          <a:r>
            <a:rPr lang="ru-RU" sz="2800" dirty="0" smtClean="0"/>
            <a:t>заключение трудовых договоров и (или) дополнительных соглашений к ним </a:t>
          </a:r>
          <a:r>
            <a:rPr lang="ru-RU" sz="2800" b="1" dirty="0" smtClean="0"/>
            <a:t>с внесением требований антикоррупционного законодательства РФ</a:t>
          </a:r>
          <a:endParaRPr lang="ru-RU" sz="2800" b="1" dirty="0"/>
        </a:p>
      </dgm:t>
    </dgm:pt>
    <dgm:pt modelId="{B031F250-450A-4010-BD01-C18CF0C77643}" type="parTrans" cxnId="{FADEA4FD-D007-493A-847D-96871787E331}">
      <dgm:prSet/>
      <dgm:spPr/>
      <dgm:t>
        <a:bodyPr/>
        <a:lstStyle/>
        <a:p>
          <a:endParaRPr lang="ru-RU" sz="4000"/>
        </a:p>
      </dgm:t>
    </dgm:pt>
    <dgm:pt modelId="{9F41257C-E43B-4E82-8416-233971283814}" type="sibTrans" cxnId="{FADEA4FD-D007-493A-847D-96871787E331}">
      <dgm:prSet/>
      <dgm:spPr/>
      <dgm:t>
        <a:bodyPr/>
        <a:lstStyle/>
        <a:p>
          <a:endParaRPr lang="ru-RU" sz="4000"/>
        </a:p>
      </dgm:t>
    </dgm:pt>
    <dgm:pt modelId="{E3DD986F-F161-4C0A-8FB7-B4B6180038F3}">
      <dgm:prSet custT="1"/>
      <dgm:spPr/>
      <dgm:t>
        <a:bodyPr/>
        <a:lstStyle/>
        <a:p>
          <a:r>
            <a:rPr lang="ru-RU" sz="2800" b="1" dirty="0" smtClean="0"/>
            <a:t>предоставление сведений о доходах и имуществе руководителями </a:t>
          </a:r>
          <a:r>
            <a:rPr lang="ru-RU" sz="2800" dirty="0" smtClean="0"/>
            <a:t>подведомственных образовательных организаций учредителю</a:t>
          </a:r>
          <a:endParaRPr lang="ru-RU" sz="2800" dirty="0"/>
        </a:p>
      </dgm:t>
    </dgm:pt>
    <dgm:pt modelId="{0CBCE44A-B98B-4611-B83E-FA5B4B9FBCB3}" type="parTrans" cxnId="{386B120F-86F9-46CC-B12F-0B95E5D3A73D}">
      <dgm:prSet/>
      <dgm:spPr/>
      <dgm:t>
        <a:bodyPr/>
        <a:lstStyle/>
        <a:p>
          <a:endParaRPr lang="ru-RU" sz="4000"/>
        </a:p>
      </dgm:t>
    </dgm:pt>
    <dgm:pt modelId="{6E5E5EE8-A7FD-4F8A-BE9C-BC83A9F7A6EE}" type="sibTrans" cxnId="{386B120F-86F9-46CC-B12F-0B95E5D3A73D}">
      <dgm:prSet/>
      <dgm:spPr/>
      <dgm:t>
        <a:bodyPr/>
        <a:lstStyle/>
        <a:p>
          <a:endParaRPr lang="ru-RU" sz="4000"/>
        </a:p>
      </dgm:t>
    </dgm:pt>
    <dgm:pt modelId="{4AE5C9F8-8C0D-4561-A063-A6139B091FCE}">
      <dgm:prSet custT="1"/>
      <dgm:spPr/>
      <dgm:t>
        <a:bodyPr/>
        <a:lstStyle/>
        <a:p>
          <a:r>
            <a:rPr lang="ru-RU" sz="2800" b="1" dirty="0" smtClean="0"/>
            <a:t>закупки для нужд МКУ УО и подведомственных ему </a:t>
          </a:r>
          <a:r>
            <a:rPr lang="ru-RU" sz="2800" dirty="0" smtClean="0"/>
            <a:t>муниципальных учреждений осуществляются в строгом соответствии с требованиями Федерального закона  </a:t>
          </a:r>
          <a:endParaRPr lang="ru-RU" sz="2800" dirty="0"/>
        </a:p>
      </dgm:t>
    </dgm:pt>
    <dgm:pt modelId="{899A7442-DD9B-4DB7-A3B9-F51CFA33A025}" type="parTrans" cxnId="{A5DA3CC0-51D2-4585-B41A-311F6413A3DF}">
      <dgm:prSet/>
      <dgm:spPr/>
      <dgm:t>
        <a:bodyPr/>
        <a:lstStyle/>
        <a:p>
          <a:endParaRPr lang="ru-RU" sz="4000"/>
        </a:p>
      </dgm:t>
    </dgm:pt>
    <dgm:pt modelId="{55B0F0FC-D134-4A4E-9508-7240704C815A}" type="sibTrans" cxnId="{A5DA3CC0-51D2-4585-B41A-311F6413A3DF}">
      <dgm:prSet/>
      <dgm:spPr/>
      <dgm:t>
        <a:bodyPr/>
        <a:lstStyle/>
        <a:p>
          <a:endParaRPr lang="ru-RU" sz="4000"/>
        </a:p>
      </dgm:t>
    </dgm:pt>
    <dgm:pt modelId="{4AD6AB34-E161-45F7-AA2B-08AEC030FDF3}" type="pres">
      <dgm:prSet presAssocID="{FABB2FD9-C8B2-44A8-85DF-09219C3984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36A6A-BE8F-4467-BCE5-182AD87AE8C6}" type="pres">
      <dgm:prSet presAssocID="{B2C6E884-41FB-4F90-B718-E4DE320EAEEF}" presName="composite" presStyleCnt="0"/>
      <dgm:spPr/>
      <dgm:t>
        <a:bodyPr/>
        <a:lstStyle/>
        <a:p>
          <a:endParaRPr lang="ru-RU"/>
        </a:p>
      </dgm:t>
    </dgm:pt>
    <dgm:pt modelId="{46934F04-70D3-46AC-925D-8B391DEF2501}" type="pres">
      <dgm:prSet presAssocID="{B2C6E884-41FB-4F90-B718-E4DE320EAEE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4415-5520-4ADE-A793-976FC5083C88}" type="pres">
      <dgm:prSet presAssocID="{B2C6E884-41FB-4F90-B718-E4DE320EAEEF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7821079-0DAB-40A7-93F7-2F58F709B096}" type="pres">
      <dgm:prSet presAssocID="{C6B9A60E-EB45-4E62-B863-25170108375B}" presName="sibTrans" presStyleCnt="0"/>
      <dgm:spPr/>
      <dgm:t>
        <a:bodyPr/>
        <a:lstStyle/>
        <a:p>
          <a:endParaRPr lang="ru-RU"/>
        </a:p>
      </dgm:t>
    </dgm:pt>
    <dgm:pt modelId="{373020F5-CF2F-4CCF-9833-C8B168316522}" type="pres">
      <dgm:prSet presAssocID="{B314B24E-579C-48CA-BDE1-D1ACFD96E56F}" presName="composite" presStyleCnt="0"/>
      <dgm:spPr/>
      <dgm:t>
        <a:bodyPr/>
        <a:lstStyle/>
        <a:p>
          <a:endParaRPr lang="ru-RU"/>
        </a:p>
      </dgm:t>
    </dgm:pt>
    <dgm:pt modelId="{0F424E80-E0C5-47E3-A854-E41015711CA9}" type="pres">
      <dgm:prSet presAssocID="{B314B24E-579C-48CA-BDE1-D1ACFD96E56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AAF71-7A92-4C6F-91B0-3BFF895D72A7}" type="pres">
      <dgm:prSet presAssocID="{B314B24E-579C-48CA-BDE1-D1ACFD96E56F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B9B28913-4CBE-4E69-8063-D87178DF1823}" type="pres">
      <dgm:prSet presAssocID="{9F41257C-E43B-4E82-8416-233971283814}" presName="sibTrans" presStyleCnt="0"/>
      <dgm:spPr/>
      <dgm:t>
        <a:bodyPr/>
        <a:lstStyle/>
        <a:p>
          <a:endParaRPr lang="ru-RU"/>
        </a:p>
      </dgm:t>
    </dgm:pt>
    <dgm:pt modelId="{3F28B169-AADD-4E50-82A8-31B6A9FEAB0F}" type="pres">
      <dgm:prSet presAssocID="{8E0641E8-7DAC-421D-8338-5E4A149B857F}" presName="composite" presStyleCnt="0"/>
      <dgm:spPr/>
      <dgm:t>
        <a:bodyPr/>
        <a:lstStyle/>
        <a:p>
          <a:endParaRPr lang="ru-RU"/>
        </a:p>
      </dgm:t>
    </dgm:pt>
    <dgm:pt modelId="{57962F37-6B04-4CDB-AADE-A4321F5777EE}" type="pres">
      <dgm:prSet presAssocID="{8E0641E8-7DAC-421D-8338-5E4A149B857F}" presName="rect1" presStyleLbl="trAlignAcc1" presStyleIdx="2" presStyleCnt="6" custLinFactNeighborX="742" custLinFactNeighborY="-9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3D1B-14B0-40E6-B80C-8A2F6060A119}" type="pres">
      <dgm:prSet presAssocID="{8E0641E8-7DAC-421D-8338-5E4A149B857F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D4A193AF-759E-4AB0-BE5F-E27A6099FD58}" type="pres">
      <dgm:prSet presAssocID="{C83DA4EA-B4EF-4EB1-9569-27BBDB2C7031}" presName="sibTrans" presStyleCnt="0"/>
      <dgm:spPr/>
      <dgm:t>
        <a:bodyPr/>
        <a:lstStyle/>
        <a:p>
          <a:endParaRPr lang="ru-RU"/>
        </a:p>
      </dgm:t>
    </dgm:pt>
    <dgm:pt modelId="{95191486-18F2-4389-9C0A-D1D83214918A}" type="pres">
      <dgm:prSet presAssocID="{E3DD986F-F161-4C0A-8FB7-B4B6180038F3}" presName="composite" presStyleCnt="0"/>
      <dgm:spPr/>
      <dgm:t>
        <a:bodyPr/>
        <a:lstStyle/>
        <a:p>
          <a:endParaRPr lang="ru-RU"/>
        </a:p>
      </dgm:t>
    </dgm:pt>
    <dgm:pt modelId="{1CD1FCE0-9181-40FB-B1B5-6074562B7203}" type="pres">
      <dgm:prSet presAssocID="{E3DD986F-F161-4C0A-8FB7-B4B6180038F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B8F7-BBD4-47CE-82AD-BEEA15D13319}" type="pres">
      <dgm:prSet presAssocID="{E3DD986F-F161-4C0A-8FB7-B4B6180038F3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82869802-DA0F-4F13-BF04-509E6D6B4B22}" type="pres">
      <dgm:prSet presAssocID="{6E5E5EE8-A7FD-4F8A-BE9C-BC83A9F7A6EE}" presName="sibTrans" presStyleCnt="0"/>
      <dgm:spPr/>
      <dgm:t>
        <a:bodyPr/>
        <a:lstStyle/>
        <a:p>
          <a:endParaRPr lang="ru-RU"/>
        </a:p>
      </dgm:t>
    </dgm:pt>
    <dgm:pt modelId="{01B3F8FD-7582-4635-81DF-2BA72D8BC3CF}" type="pres">
      <dgm:prSet presAssocID="{36C5635F-DC69-48F5-9874-231345497542}" presName="composite" presStyleCnt="0"/>
      <dgm:spPr/>
      <dgm:t>
        <a:bodyPr/>
        <a:lstStyle/>
        <a:p>
          <a:endParaRPr lang="ru-RU"/>
        </a:p>
      </dgm:t>
    </dgm:pt>
    <dgm:pt modelId="{9ACE91FF-9E3D-4E46-801A-04F522BCDA03}" type="pres">
      <dgm:prSet presAssocID="{36C5635F-DC69-48F5-9874-231345497542}" presName="rect1" presStyleLbl="trAlignAcc1" presStyleIdx="4" presStyleCnt="6" custScaleX="103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54ACD-AEDB-41B0-91F5-4C0AB5923120}" type="pres">
      <dgm:prSet presAssocID="{36C5635F-DC69-48F5-9874-231345497542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559BE85C-C811-455C-B52D-EFB82FABA5DB}" type="pres">
      <dgm:prSet presAssocID="{A6A4D789-5814-41C7-9BC4-0939FAE1A9C0}" presName="sibTrans" presStyleCnt="0"/>
      <dgm:spPr/>
      <dgm:t>
        <a:bodyPr/>
        <a:lstStyle/>
        <a:p>
          <a:endParaRPr lang="ru-RU"/>
        </a:p>
      </dgm:t>
    </dgm:pt>
    <dgm:pt modelId="{D0295D35-A5C2-4E86-B637-C5E299E3E80C}" type="pres">
      <dgm:prSet presAssocID="{4AE5C9F8-8C0D-4561-A063-A6139B091FCE}" presName="composite" presStyleCnt="0"/>
      <dgm:spPr/>
      <dgm:t>
        <a:bodyPr/>
        <a:lstStyle/>
        <a:p>
          <a:endParaRPr lang="ru-RU"/>
        </a:p>
      </dgm:t>
    </dgm:pt>
    <dgm:pt modelId="{A310E042-E38B-4CFC-86BF-6FA23242AE06}" type="pres">
      <dgm:prSet presAssocID="{4AE5C9F8-8C0D-4561-A063-A6139B091FCE}" presName="rect1" presStyleLbl="trAlignAcc1" presStyleIdx="5" presStyleCnt="6" custScaleX="10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06244-382D-4419-8479-810A203426FD}" type="pres">
      <dgm:prSet presAssocID="{4AE5C9F8-8C0D-4561-A063-A6139B091FCE}" presName="rect2" presStyleLbl="fgImgPlace1" presStyleIdx="5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386B120F-86F9-46CC-B12F-0B95E5D3A73D}" srcId="{FABB2FD9-C8B2-44A8-85DF-09219C398441}" destId="{E3DD986F-F161-4C0A-8FB7-B4B6180038F3}" srcOrd="3" destOrd="0" parTransId="{0CBCE44A-B98B-4611-B83E-FA5B4B9FBCB3}" sibTransId="{6E5E5EE8-A7FD-4F8A-BE9C-BC83A9F7A6EE}"/>
    <dgm:cxn modelId="{78B9F6C8-65F3-432D-808F-262231A039A4}" type="presOf" srcId="{36C5635F-DC69-48F5-9874-231345497542}" destId="{9ACE91FF-9E3D-4E46-801A-04F522BCDA03}" srcOrd="0" destOrd="0" presId="urn:microsoft.com/office/officeart/2008/layout/PictureStrips"/>
    <dgm:cxn modelId="{F00968FC-11BA-4939-B73C-49ADEA952B37}" srcId="{FABB2FD9-C8B2-44A8-85DF-09219C398441}" destId="{B2C6E884-41FB-4F90-B718-E4DE320EAEEF}" srcOrd="0" destOrd="0" parTransId="{E21A592B-71FF-45AB-B861-C8D9D7740B32}" sibTransId="{C6B9A60E-EB45-4E62-B863-25170108375B}"/>
    <dgm:cxn modelId="{F9ECDCA5-6FF3-4764-ADB2-F30A80AF8015}" type="presOf" srcId="{8E0641E8-7DAC-421D-8338-5E4A149B857F}" destId="{57962F37-6B04-4CDB-AADE-A4321F5777EE}" srcOrd="0" destOrd="0" presId="urn:microsoft.com/office/officeart/2008/layout/PictureStrips"/>
    <dgm:cxn modelId="{A5DA3CC0-51D2-4585-B41A-311F6413A3DF}" srcId="{FABB2FD9-C8B2-44A8-85DF-09219C398441}" destId="{4AE5C9F8-8C0D-4561-A063-A6139B091FCE}" srcOrd="5" destOrd="0" parTransId="{899A7442-DD9B-4DB7-A3B9-F51CFA33A025}" sibTransId="{55B0F0FC-D134-4A4E-9508-7240704C815A}"/>
    <dgm:cxn modelId="{FADEA4FD-D007-493A-847D-96871787E331}" srcId="{FABB2FD9-C8B2-44A8-85DF-09219C398441}" destId="{B314B24E-579C-48CA-BDE1-D1ACFD96E56F}" srcOrd="1" destOrd="0" parTransId="{B031F250-450A-4010-BD01-C18CF0C77643}" sibTransId="{9F41257C-E43B-4E82-8416-233971283814}"/>
    <dgm:cxn modelId="{35E6EBA9-898C-42D3-B3B5-D5996B021E03}" type="presOf" srcId="{4AE5C9F8-8C0D-4561-A063-A6139B091FCE}" destId="{A310E042-E38B-4CFC-86BF-6FA23242AE06}" srcOrd="0" destOrd="0" presId="urn:microsoft.com/office/officeart/2008/layout/PictureStrips"/>
    <dgm:cxn modelId="{A7491453-EF9F-4D03-9836-E1EFC820B40F}" srcId="{FABB2FD9-C8B2-44A8-85DF-09219C398441}" destId="{36C5635F-DC69-48F5-9874-231345497542}" srcOrd="4" destOrd="0" parTransId="{91301DF0-68A0-443A-B278-D827475F60DF}" sibTransId="{A6A4D789-5814-41C7-9BC4-0939FAE1A9C0}"/>
    <dgm:cxn modelId="{6A2CDAC4-BEB9-4D21-A26B-19E940CDF443}" type="presOf" srcId="{FABB2FD9-C8B2-44A8-85DF-09219C398441}" destId="{4AD6AB34-E161-45F7-AA2B-08AEC030FDF3}" srcOrd="0" destOrd="0" presId="urn:microsoft.com/office/officeart/2008/layout/PictureStrips"/>
    <dgm:cxn modelId="{C9FA22EF-3E8F-4417-AF87-34F4061A92C2}" type="presOf" srcId="{B314B24E-579C-48CA-BDE1-D1ACFD96E56F}" destId="{0F424E80-E0C5-47E3-A854-E41015711CA9}" srcOrd="0" destOrd="0" presId="urn:microsoft.com/office/officeart/2008/layout/PictureStrips"/>
    <dgm:cxn modelId="{6A42426C-D87B-4D10-A3BC-02AC87E184D5}" type="presOf" srcId="{E3DD986F-F161-4C0A-8FB7-B4B6180038F3}" destId="{1CD1FCE0-9181-40FB-B1B5-6074562B7203}" srcOrd="0" destOrd="0" presId="urn:microsoft.com/office/officeart/2008/layout/PictureStrips"/>
    <dgm:cxn modelId="{04A10BB3-402D-4D4F-AF0E-B6A60E90FB7C}" type="presOf" srcId="{B2C6E884-41FB-4F90-B718-E4DE320EAEEF}" destId="{46934F04-70D3-46AC-925D-8B391DEF2501}" srcOrd="0" destOrd="0" presId="urn:microsoft.com/office/officeart/2008/layout/PictureStrips"/>
    <dgm:cxn modelId="{EB663CD4-4128-4445-A40E-54A60AE298E1}" srcId="{FABB2FD9-C8B2-44A8-85DF-09219C398441}" destId="{8E0641E8-7DAC-421D-8338-5E4A149B857F}" srcOrd="2" destOrd="0" parTransId="{872C1562-4C6B-4F65-8620-5904B65003BC}" sibTransId="{C83DA4EA-B4EF-4EB1-9569-27BBDB2C7031}"/>
    <dgm:cxn modelId="{584630C6-2F9A-4634-B656-06F212A08066}" type="presParOf" srcId="{4AD6AB34-E161-45F7-AA2B-08AEC030FDF3}" destId="{2A036A6A-BE8F-4467-BCE5-182AD87AE8C6}" srcOrd="0" destOrd="0" presId="urn:microsoft.com/office/officeart/2008/layout/PictureStrips"/>
    <dgm:cxn modelId="{A6CA86A0-B0D6-46D3-A993-6EE8066D8622}" type="presParOf" srcId="{2A036A6A-BE8F-4467-BCE5-182AD87AE8C6}" destId="{46934F04-70D3-46AC-925D-8B391DEF2501}" srcOrd="0" destOrd="0" presId="urn:microsoft.com/office/officeart/2008/layout/PictureStrips"/>
    <dgm:cxn modelId="{058EB121-8A05-4E93-A379-99F7C4477917}" type="presParOf" srcId="{2A036A6A-BE8F-4467-BCE5-182AD87AE8C6}" destId="{4C784415-5520-4ADE-A793-976FC5083C88}" srcOrd="1" destOrd="0" presId="urn:microsoft.com/office/officeart/2008/layout/PictureStrips"/>
    <dgm:cxn modelId="{A4D749F2-223E-45ED-92E5-AAAAD6EE7841}" type="presParOf" srcId="{4AD6AB34-E161-45F7-AA2B-08AEC030FDF3}" destId="{57821079-0DAB-40A7-93F7-2F58F709B096}" srcOrd="1" destOrd="0" presId="urn:microsoft.com/office/officeart/2008/layout/PictureStrips"/>
    <dgm:cxn modelId="{2148E3E1-2922-4EA6-9AE2-2D92C410BE16}" type="presParOf" srcId="{4AD6AB34-E161-45F7-AA2B-08AEC030FDF3}" destId="{373020F5-CF2F-4CCF-9833-C8B168316522}" srcOrd="2" destOrd="0" presId="urn:microsoft.com/office/officeart/2008/layout/PictureStrips"/>
    <dgm:cxn modelId="{8AFD1775-96CD-432F-8FB3-052678016016}" type="presParOf" srcId="{373020F5-CF2F-4CCF-9833-C8B168316522}" destId="{0F424E80-E0C5-47E3-A854-E41015711CA9}" srcOrd="0" destOrd="0" presId="urn:microsoft.com/office/officeart/2008/layout/PictureStrips"/>
    <dgm:cxn modelId="{BA66D1BC-1967-42DE-A724-920A4636EBBB}" type="presParOf" srcId="{373020F5-CF2F-4CCF-9833-C8B168316522}" destId="{4F6AAF71-7A92-4C6F-91B0-3BFF895D72A7}" srcOrd="1" destOrd="0" presId="urn:microsoft.com/office/officeart/2008/layout/PictureStrips"/>
    <dgm:cxn modelId="{F2676AEB-55E2-4899-9E77-F7B9324D9450}" type="presParOf" srcId="{4AD6AB34-E161-45F7-AA2B-08AEC030FDF3}" destId="{B9B28913-4CBE-4E69-8063-D87178DF1823}" srcOrd="3" destOrd="0" presId="urn:microsoft.com/office/officeart/2008/layout/PictureStrips"/>
    <dgm:cxn modelId="{D9A1D2F5-447A-4B05-9CAE-360B8B410FD4}" type="presParOf" srcId="{4AD6AB34-E161-45F7-AA2B-08AEC030FDF3}" destId="{3F28B169-AADD-4E50-82A8-31B6A9FEAB0F}" srcOrd="4" destOrd="0" presId="urn:microsoft.com/office/officeart/2008/layout/PictureStrips"/>
    <dgm:cxn modelId="{DC2C5F26-C302-4924-9B1E-7B5637696B0F}" type="presParOf" srcId="{3F28B169-AADD-4E50-82A8-31B6A9FEAB0F}" destId="{57962F37-6B04-4CDB-AADE-A4321F5777EE}" srcOrd="0" destOrd="0" presId="urn:microsoft.com/office/officeart/2008/layout/PictureStrips"/>
    <dgm:cxn modelId="{717742A2-B3B3-4095-8DE8-94BB9706B28F}" type="presParOf" srcId="{3F28B169-AADD-4E50-82A8-31B6A9FEAB0F}" destId="{4D623D1B-14B0-40E6-B80C-8A2F6060A119}" srcOrd="1" destOrd="0" presId="urn:microsoft.com/office/officeart/2008/layout/PictureStrips"/>
    <dgm:cxn modelId="{1D221A9A-95C9-4B9F-9407-FB8EB0283038}" type="presParOf" srcId="{4AD6AB34-E161-45F7-AA2B-08AEC030FDF3}" destId="{D4A193AF-759E-4AB0-BE5F-E27A6099FD58}" srcOrd="5" destOrd="0" presId="urn:microsoft.com/office/officeart/2008/layout/PictureStrips"/>
    <dgm:cxn modelId="{3FE45437-4980-4018-9677-92E6E9085695}" type="presParOf" srcId="{4AD6AB34-E161-45F7-AA2B-08AEC030FDF3}" destId="{95191486-18F2-4389-9C0A-D1D83214918A}" srcOrd="6" destOrd="0" presId="urn:microsoft.com/office/officeart/2008/layout/PictureStrips"/>
    <dgm:cxn modelId="{77F54916-771A-4F1B-ADAD-3F60F466D16D}" type="presParOf" srcId="{95191486-18F2-4389-9C0A-D1D83214918A}" destId="{1CD1FCE0-9181-40FB-B1B5-6074562B7203}" srcOrd="0" destOrd="0" presId="urn:microsoft.com/office/officeart/2008/layout/PictureStrips"/>
    <dgm:cxn modelId="{20F65A7E-B98A-4D78-8B2D-04FB00591DC6}" type="presParOf" srcId="{95191486-18F2-4389-9C0A-D1D83214918A}" destId="{2BB2B8F7-BBD4-47CE-82AD-BEEA15D13319}" srcOrd="1" destOrd="0" presId="urn:microsoft.com/office/officeart/2008/layout/PictureStrips"/>
    <dgm:cxn modelId="{28F2C151-F133-4F65-8F95-E1F47A7A22E0}" type="presParOf" srcId="{4AD6AB34-E161-45F7-AA2B-08AEC030FDF3}" destId="{82869802-DA0F-4F13-BF04-509E6D6B4B22}" srcOrd="7" destOrd="0" presId="urn:microsoft.com/office/officeart/2008/layout/PictureStrips"/>
    <dgm:cxn modelId="{F3A7BE13-6864-4B3F-AE14-C9F4417B5C08}" type="presParOf" srcId="{4AD6AB34-E161-45F7-AA2B-08AEC030FDF3}" destId="{01B3F8FD-7582-4635-81DF-2BA72D8BC3CF}" srcOrd="8" destOrd="0" presId="urn:microsoft.com/office/officeart/2008/layout/PictureStrips"/>
    <dgm:cxn modelId="{15895CD0-78C8-4062-896E-367B227B19D3}" type="presParOf" srcId="{01B3F8FD-7582-4635-81DF-2BA72D8BC3CF}" destId="{9ACE91FF-9E3D-4E46-801A-04F522BCDA03}" srcOrd="0" destOrd="0" presId="urn:microsoft.com/office/officeart/2008/layout/PictureStrips"/>
    <dgm:cxn modelId="{6EC3794C-B11F-4DA7-9654-530640335F12}" type="presParOf" srcId="{01B3F8FD-7582-4635-81DF-2BA72D8BC3CF}" destId="{78154ACD-AEDB-41B0-91F5-4C0AB5923120}" srcOrd="1" destOrd="0" presId="urn:microsoft.com/office/officeart/2008/layout/PictureStrips"/>
    <dgm:cxn modelId="{729A3313-8DCC-4098-B7C0-03C22B0B7824}" type="presParOf" srcId="{4AD6AB34-E161-45F7-AA2B-08AEC030FDF3}" destId="{559BE85C-C811-455C-B52D-EFB82FABA5DB}" srcOrd="9" destOrd="0" presId="urn:microsoft.com/office/officeart/2008/layout/PictureStrips"/>
    <dgm:cxn modelId="{EC533AD4-67C2-4257-A2DB-4B2E1706500A}" type="presParOf" srcId="{4AD6AB34-E161-45F7-AA2B-08AEC030FDF3}" destId="{D0295D35-A5C2-4E86-B637-C5E299E3E80C}" srcOrd="10" destOrd="0" presId="urn:microsoft.com/office/officeart/2008/layout/PictureStrips"/>
    <dgm:cxn modelId="{648AD764-BDE4-4424-B781-6746D06D77A6}" type="presParOf" srcId="{D0295D35-A5C2-4E86-B637-C5E299E3E80C}" destId="{A310E042-E38B-4CFC-86BF-6FA23242AE06}" srcOrd="0" destOrd="0" presId="urn:microsoft.com/office/officeart/2008/layout/PictureStrips"/>
    <dgm:cxn modelId="{B493275B-4DF6-457A-AD6B-D9640CEAB4D2}" type="presParOf" srcId="{D0295D35-A5C2-4E86-B637-C5E299E3E80C}" destId="{C1A06244-382D-4419-8479-810A203426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4FC7-ACB0-4D9E-BB7E-8257BCC5AA0D}">
      <dsp:nvSpPr>
        <dsp:cNvPr id="0" name=""/>
        <dsp:cNvSpPr/>
      </dsp:nvSpPr>
      <dsp:spPr>
        <a:xfrm>
          <a:off x="4996556" y="-115916"/>
          <a:ext cx="8356808" cy="8356808"/>
        </a:xfrm>
        <a:prstGeom prst="circularArrow">
          <a:avLst>
            <a:gd name="adj1" fmla="val 5274"/>
            <a:gd name="adj2" fmla="val 312630"/>
            <a:gd name="adj3" fmla="val 13981742"/>
            <a:gd name="adj4" fmla="val 1727271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76F5E7-49AE-497F-9A00-4814FBCF8F27}">
      <dsp:nvSpPr>
        <dsp:cNvPr id="0" name=""/>
        <dsp:cNvSpPr/>
      </dsp:nvSpPr>
      <dsp:spPr>
        <a:xfrm>
          <a:off x="7367911" y="-22464"/>
          <a:ext cx="3614098" cy="1645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Алгоритм обнаружения факта коррупционной деятельности</a:t>
          </a:r>
          <a:endParaRPr lang="ru-RU" sz="2600" b="1" kern="1200" dirty="0"/>
        </a:p>
      </dsp:txBody>
      <dsp:txXfrm>
        <a:off x="7448244" y="57869"/>
        <a:ext cx="3453432" cy="1484963"/>
      </dsp:txXfrm>
    </dsp:sp>
    <dsp:sp modelId="{EAC92B1D-1B4C-45F4-A4B8-486ED700ACC1}">
      <dsp:nvSpPr>
        <dsp:cNvPr id="0" name=""/>
        <dsp:cNvSpPr/>
      </dsp:nvSpPr>
      <dsp:spPr>
        <a:xfrm>
          <a:off x="11745497" y="1654196"/>
          <a:ext cx="3020487" cy="1662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Принятие локальных актов МКУ УО</a:t>
          </a:r>
          <a:endParaRPr lang="ru-RU" sz="2600" b="1" kern="1200" dirty="0"/>
        </a:p>
      </dsp:txBody>
      <dsp:txXfrm>
        <a:off x="11826649" y="1735348"/>
        <a:ext cx="2858183" cy="1500110"/>
      </dsp:txXfrm>
    </dsp:sp>
    <dsp:sp modelId="{CB1B5DDC-62AB-4C40-A748-252DB68F32D2}">
      <dsp:nvSpPr>
        <dsp:cNvPr id="0" name=""/>
        <dsp:cNvSpPr/>
      </dsp:nvSpPr>
      <dsp:spPr>
        <a:xfrm>
          <a:off x="11943351" y="4939626"/>
          <a:ext cx="3291259" cy="1645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Разработка форм документов</a:t>
          </a:r>
          <a:endParaRPr lang="ru-RU" sz="2600" b="1" kern="1200" dirty="0"/>
        </a:p>
      </dsp:txBody>
      <dsp:txXfrm>
        <a:off x="12023684" y="5019959"/>
        <a:ext cx="3130593" cy="1484963"/>
      </dsp:txXfrm>
    </dsp:sp>
    <dsp:sp modelId="{C3E6EE26-A801-4EED-B54C-11C4D1A10DD1}">
      <dsp:nvSpPr>
        <dsp:cNvPr id="0" name=""/>
        <dsp:cNvSpPr/>
      </dsp:nvSpPr>
      <dsp:spPr>
        <a:xfrm>
          <a:off x="6967396" y="6622563"/>
          <a:ext cx="4432371" cy="18430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Разработка рекомендаций по пропаганде антикоррупционной деятельности</a:t>
          </a:r>
          <a:endParaRPr lang="ru-RU" sz="2600" b="1" kern="1200" dirty="0"/>
        </a:p>
      </dsp:txBody>
      <dsp:txXfrm>
        <a:off x="7057367" y="6712534"/>
        <a:ext cx="4252429" cy="1663113"/>
      </dsp:txXfrm>
    </dsp:sp>
    <dsp:sp modelId="{E2F59514-A637-4611-961C-BE6061DEB186}">
      <dsp:nvSpPr>
        <dsp:cNvPr id="0" name=""/>
        <dsp:cNvSpPr/>
      </dsp:nvSpPr>
      <dsp:spPr>
        <a:xfrm>
          <a:off x="3105525" y="4764733"/>
          <a:ext cx="3019795" cy="1645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Освещение в СМИ</a:t>
          </a:r>
          <a:endParaRPr lang="ru-RU" sz="2600" b="1" kern="1200" dirty="0"/>
        </a:p>
      </dsp:txBody>
      <dsp:txXfrm>
        <a:off x="3185858" y="4845066"/>
        <a:ext cx="2859129" cy="1484963"/>
      </dsp:txXfrm>
    </dsp:sp>
    <dsp:sp modelId="{727B28C5-C539-4B39-BD9C-B000362009FC}">
      <dsp:nvSpPr>
        <dsp:cNvPr id="0" name=""/>
        <dsp:cNvSpPr/>
      </dsp:nvSpPr>
      <dsp:spPr>
        <a:xfrm>
          <a:off x="2895702" y="1454795"/>
          <a:ext cx="3709973" cy="2004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Правовая экспертиза проектов договоров, локальных актов</a:t>
          </a:r>
          <a:endParaRPr lang="ru-RU" sz="2600" b="1" kern="1200" dirty="0"/>
        </a:p>
      </dsp:txBody>
      <dsp:txXfrm>
        <a:off x="2993550" y="1552643"/>
        <a:ext cx="3514277" cy="180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4F04-70D3-46AC-925D-8B391DEF2501}">
      <dsp:nvSpPr>
        <dsp:cNvPr id="0" name=""/>
        <dsp:cNvSpPr/>
      </dsp:nvSpPr>
      <dsp:spPr>
        <a:xfrm>
          <a:off x="456891" y="670121"/>
          <a:ext cx="7465039" cy="2332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0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прямая линия-ежемесячно, горячие линии в МКУ УО, в образовательных организациях, </a:t>
          </a:r>
          <a:r>
            <a:rPr lang="ru-RU" sz="2800" b="1" kern="1200" dirty="0" smtClean="0"/>
            <a:t>аккаунты в социальных сетях (инстаграмм, </a:t>
          </a:r>
          <a:r>
            <a:rPr lang="en-US" sz="2800" b="1" kern="1200" dirty="0" smtClean="0"/>
            <a:t>VK)</a:t>
          </a:r>
          <a:r>
            <a:rPr lang="ru-RU" sz="2800" b="1" kern="1200" dirty="0" smtClean="0"/>
            <a:t>, родительские чаты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и т.д.</a:t>
          </a:r>
          <a:endParaRPr lang="ru-RU" sz="2800" b="1" kern="1200" dirty="0"/>
        </a:p>
      </dsp:txBody>
      <dsp:txXfrm>
        <a:off x="456891" y="670121"/>
        <a:ext cx="7465039" cy="2332824"/>
      </dsp:txXfrm>
    </dsp:sp>
    <dsp:sp modelId="{4C784415-5520-4ADE-A793-976FC5083C88}">
      <dsp:nvSpPr>
        <dsp:cNvPr id="0" name=""/>
        <dsp:cNvSpPr/>
      </dsp:nvSpPr>
      <dsp:spPr>
        <a:xfrm>
          <a:off x="145848" y="333157"/>
          <a:ext cx="1632977" cy="24494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424E80-E0C5-47E3-A854-E41015711CA9}">
      <dsp:nvSpPr>
        <dsp:cNvPr id="0" name=""/>
        <dsp:cNvSpPr/>
      </dsp:nvSpPr>
      <dsp:spPr>
        <a:xfrm>
          <a:off x="8672770" y="670121"/>
          <a:ext cx="7465039" cy="2332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0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заключение трудовых договоров и (или) дополнительных соглашений к ним </a:t>
          </a:r>
          <a:r>
            <a:rPr lang="ru-RU" sz="2800" b="1" kern="1200" dirty="0" smtClean="0"/>
            <a:t>с внесением требований антикоррупционного законодательства РФ</a:t>
          </a:r>
          <a:endParaRPr lang="ru-RU" sz="2800" b="1" kern="1200" dirty="0"/>
        </a:p>
      </dsp:txBody>
      <dsp:txXfrm>
        <a:off x="8672770" y="670121"/>
        <a:ext cx="7465039" cy="2332824"/>
      </dsp:txXfrm>
    </dsp:sp>
    <dsp:sp modelId="{4F6AAF71-7A92-4C6F-91B0-3BFF895D72A7}">
      <dsp:nvSpPr>
        <dsp:cNvPr id="0" name=""/>
        <dsp:cNvSpPr/>
      </dsp:nvSpPr>
      <dsp:spPr>
        <a:xfrm>
          <a:off x="8361727" y="333157"/>
          <a:ext cx="1632977" cy="244946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962F37-6B04-4CDB-AADE-A4321F5777EE}">
      <dsp:nvSpPr>
        <dsp:cNvPr id="0" name=""/>
        <dsp:cNvSpPr/>
      </dsp:nvSpPr>
      <dsp:spPr>
        <a:xfrm>
          <a:off x="512282" y="3395954"/>
          <a:ext cx="7465039" cy="2332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0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личные приемы начальника МКУ УО (заместителей начальника), выездные приемы в ОО и непосредственно в МКУ УО, </a:t>
          </a:r>
          <a:r>
            <a:rPr lang="ru-RU" sz="2800" b="1" kern="1200" dirty="0" smtClean="0"/>
            <a:t>встречи 1 раз в год с коллективами всех ОО</a:t>
          </a:r>
          <a:endParaRPr lang="ru-RU" sz="2800" b="1" kern="1200" dirty="0"/>
        </a:p>
      </dsp:txBody>
      <dsp:txXfrm>
        <a:off x="512282" y="3395954"/>
        <a:ext cx="7465039" cy="2332824"/>
      </dsp:txXfrm>
    </dsp:sp>
    <dsp:sp modelId="{4D623D1B-14B0-40E6-B80C-8A2F6060A119}">
      <dsp:nvSpPr>
        <dsp:cNvPr id="0" name=""/>
        <dsp:cNvSpPr/>
      </dsp:nvSpPr>
      <dsp:spPr>
        <a:xfrm>
          <a:off x="145848" y="3269925"/>
          <a:ext cx="1632977" cy="24494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D1FCE0-9181-40FB-B1B5-6074562B7203}">
      <dsp:nvSpPr>
        <dsp:cNvPr id="0" name=""/>
        <dsp:cNvSpPr/>
      </dsp:nvSpPr>
      <dsp:spPr>
        <a:xfrm>
          <a:off x="8672770" y="3606888"/>
          <a:ext cx="7465039" cy="2332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0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предоставление сведений о доходах и имуществе руководителями </a:t>
          </a:r>
          <a:r>
            <a:rPr lang="ru-RU" sz="2800" kern="1200" dirty="0" smtClean="0"/>
            <a:t>подведомственных образовательных организаций учредителю</a:t>
          </a:r>
          <a:endParaRPr lang="ru-RU" sz="2800" kern="1200" dirty="0"/>
        </a:p>
      </dsp:txBody>
      <dsp:txXfrm>
        <a:off x="8672770" y="3606888"/>
        <a:ext cx="7465039" cy="2332824"/>
      </dsp:txXfrm>
    </dsp:sp>
    <dsp:sp modelId="{2BB2B8F7-BBD4-47CE-82AD-BEEA15D13319}">
      <dsp:nvSpPr>
        <dsp:cNvPr id="0" name=""/>
        <dsp:cNvSpPr/>
      </dsp:nvSpPr>
      <dsp:spPr>
        <a:xfrm>
          <a:off x="8361727" y="3269925"/>
          <a:ext cx="1632977" cy="244946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CE91FF-9E3D-4E46-801A-04F522BCDA03}">
      <dsp:nvSpPr>
        <dsp:cNvPr id="0" name=""/>
        <dsp:cNvSpPr/>
      </dsp:nvSpPr>
      <dsp:spPr>
        <a:xfrm>
          <a:off x="183596" y="6543656"/>
          <a:ext cx="7725420" cy="2332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0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совещания для руководителей подведомственных образовательных организаций (проводятся ежемесячно), </a:t>
          </a:r>
          <a:r>
            <a:rPr lang="ru-RU" sz="2800" b="1" kern="1200" dirty="0" smtClean="0"/>
            <a:t>в том числе с участием правоохранительных органов</a:t>
          </a:r>
          <a:endParaRPr lang="ru-RU" sz="2800" b="1" kern="1200" dirty="0"/>
        </a:p>
      </dsp:txBody>
      <dsp:txXfrm>
        <a:off x="183596" y="6543656"/>
        <a:ext cx="7725420" cy="2332824"/>
      </dsp:txXfrm>
    </dsp:sp>
    <dsp:sp modelId="{78154ACD-AEDB-41B0-91F5-4C0AB5923120}">
      <dsp:nvSpPr>
        <dsp:cNvPr id="0" name=""/>
        <dsp:cNvSpPr/>
      </dsp:nvSpPr>
      <dsp:spPr>
        <a:xfrm>
          <a:off x="2743" y="6206692"/>
          <a:ext cx="1632977" cy="24494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10E042-E38B-4CFC-86BF-6FA23242AE06}">
      <dsp:nvSpPr>
        <dsp:cNvPr id="0" name=""/>
        <dsp:cNvSpPr/>
      </dsp:nvSpPr>
      <dsp:spPr>
        <a:xfrm>
          <a:off x="8503837" y="6543656"/>
          <a:ext cx="7777078" cy="2332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0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закупки для нужд МКУ УО и подведомственных ему </a:t>
          </a:r>
          <a:r>
            <a:rPr lang="ru-RU" sz="2800" kern="1200" dirty="0" smtClean="0"/>
            <a:t>муниципальных учреждений осуществляются в строгом соответствии с требованиями Федерального закона  </a:t>
          </a:r>
          <a:endParaRPr lang="ru-RU" sz="2800" kern="1200" dirty="0"/>
        </a:p>
      </dsp:txBody>
      <dsp:txXfrm>
        <a:off x="8503837" y="6543656"/>
        <a:ext cx="7777078" cy="2332824"/>
      </dsp:txXfrm>
    </dsp:sp>
    <dsp:sp modelId="{C1A06244-382D-4419-8479-810A203426FD}">
      <dsp:nvSpPr>
        <dsp:cNvPr id="0" name=""/>
        <dsp:cNvSpPr/>
      </dsp:nvSpPr>
      <dsp:spPr>
        <a:xfrm>
          <a:off x="8348813" y="6206692"/>
          <a:ext cx="1632977" cy="244946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112125" cy="538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602913" y="0"/>
            <a:ext cx="8112125" cy="538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CA98-1224-4B0F-9B7B-19B3A3A705D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00775" y="1341438"/>
            <a:ext cx="63182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71663" y="5160963"/>
            <a:ext cx="14976475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86988"/>
            <a:ext cx="8112125" cy="538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602913" y="10186988"/>
            <a:ext cx="8112125" cy="538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7069B-E49E-4FE7-BA36-C8F91E9FA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1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11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7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12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13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58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C7FEE5-2DAD-4D2F-95FD-B49F0702566E}" type="slidenum">
              <a:rPr lang="ru-RU"/>
              <a:pPr/>
              <a:t>14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0813" y="754063"/>
            <a:ext cx="649605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1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2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8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3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3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4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5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0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7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9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8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9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7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7353B-7E96-412F-8AF4-E1918228CF4D}" type="slidenum">
              <a:rPr lang="ru-RU"/>
              <a:pPr/>
              <a:t>10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9225" y="754063"/>
            <a:ext cx="64976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1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75" y="104776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598" y="10515599"/>
                </a:moveTo>
                <a:lnTo>
                  <a:pt x="0" y="10515599"/>
                </a:lnTo>
                <a:lnTo>
                  <a:pt x="0" y="0"/>
                </a:lnTo>
                <a:lnTo>
                  <a:pt x="18516598" y="0"/>
                </a:lnTo>
                <a:lnTo>
                  <a:pt x="18516598" y="10515599"/>
                </a:lnTo>
                <a:close/>
              </a:path>
            </a:pathLst>
          </a:custGeom>
          <a:solidFill>
            <a:srgbClr val="45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13556" y="1697309"/>
            <a:ext cx="8162290" cy="7677150"/>
          </a:xfrm>
          <a:custGeom>
            <a:avLst/>
            <a:gdLst/>
            <a:ahLst/>
            <a:cxnLst/>
            <a:rect l="l" t="t" r="r" b="b"/>
            <a:pathLst>
              <a:path w="8162290" h="7677150">
                <a:moveTo>
                  <a:pt x="6258017" y="220396"/>
                </a:moveTo>
                <a:lnTo>
                  <a:pt x="6305382" y="236139"/>
                </a:lnTo>
                <a:lnTo>
                  <a:pt x="6352548" y="252482"/>
                </a:lnTo>
                <a:lnTo>
                  <a:pt x="6399508" y="269430"/>
                </a:lnTo>
                <a:lnTo>
                  <a:pt x="6446256" y="286988"/>
                </a:lnTo>
                <a:lnTo>
                  <a:pt x="6492784" y="305161"/>
                </a:lnTo>
                <a:lnTo>
                  <a:pt x="6539087" y="323955"/>
                </a:lnTo>
                <a:lnTo>
                  <a:pt x="6585156" y="343375"/>
                </a:lnTo>
                <a:lnTo>
                  <a:pt x="6630985" y="363427"/>
                </a:lnTo>
                <a:lnTo>
                  <a:pt x="6676568" y="384116"/>
                </a:lnTo>
                <a:lnTo>
                  <a:pt x="6721897" y="405448"/>
                </a:lnTo>
                <a:lnTo>
                  <a:pt x="6766965" y="427427"/>
                </a:lnTo>
                <a:lnTo>
                  <a:pt x="6811766" y="450059"/>
                </a:lnTo>
                <a:lnTo>
                  <a:pt x="6856293" y="473351"/>
                </a:lnTo>
                <a:lnTo>
                  <a:pt x="6900539" y="497306"/>
                </a:lnTo>
                <a:lnTo>
                  <a:pt x="6943760" y="521730"/>
                </a:lnTo>
                <a:lnTo>
                  <a:pt x="6986544" y="546820"/>
                </a:lnTo>
                <a:lnTo>
                  <a:pt x="7028872" y="572571"/>
                </a:lnTo>
                <a:lnTo>
                  <a:pt x="7070726" y="598978"/>
                </a:lnTo>
                <a:lnTo>
                  <a:pt x="7112086" y="626039"/>
                </a:lnTo>
                <a:lnTo>
                  <a:pt x="7152935" y="653748"/>
                </a:lnTo>
                <a:lnTo>
                  <a:pt x="7193253" y="682102"/>
                </a:lnTo>
                <a:lnTo>
                  <a:pt x="7233023" y="711096"/>
                </a:lnTo>
                <a:lnTo>
                  <a:pt x="7272224" y="740726"/>
                </a:lnTo>
                <a:lnTo>
                  <a:pt x="7310840" y="770989"/>
                </a:lnTo>
                <a:lnTo>
                  <a:pt x="7348851" y="801879"/>
                </a:lnTo>
                <a:lnTo>
                  <a:pt x="7386239" y="833392"/>
                </a:lnTo>
                <a:lnTo>
                  <a:pt x="7422985" y="865526"/>
                </a:lnTo>
                <a:lnTo>
                  <a:pt x="7459070" y="898274"/>
                </a:lnTo>
                <a:lnTo>
                  <a:pt x="7494476" y="931634"/>
                </a:lnTo>
                <a:lnTo>
                  <a:pt x="7529185" y="965601"/>
                </a:lnTo>
                <a:lnTo>
                  <a:pt x="7563177" y="1000171"/>
                </a:lnTo>
                <a:lnTo>
                  <a:pt x="7596434" y="1035340"/>
                </a:lnTo>
                <a:lnTo>
                  <a:pt x="7628938" y="1071103"/>
                </a:lnTo>
                <a:lnTo>
                  <a:pt x="7660670" y="1107457"/>
                </a:lnTo>
                <a:lnTo>
                  <a:pt x="7691610" y="1144397"/>
                </a:lnTo>
                <a:lnTo>
                  <a:pt x="7721742" y="1181919"/>
                </a:lnTo>
                <a:lnTo>
                  <a:pt x="7751046" y="1220020"/>
                </a:lnTo>
                <a:lnTo>
                  <a:pt x="7779503" y="1258694"/>
                </a:lnTo>
                <a:lnTo>
                  <a:pt x="7807095" y="1297937"/>
                </a:lnTo>
                <a:lnTo>
                  <a:pt x="7833803" y="1337746"/>
                </a:lnTo>
                <a:lnTo>
                  <a:pt x="7859609" y="1378117"/>
                </a:lnTo>
                <a:lnTo>
                  <a:pt x="7884494" y="1419044"/>
                </a:lnTo>
                <a:lnTo>
                  <a:pt x="7908440" y="1460525"/>
                </a:lnTo>
                <a:lnTo>
                  <a:pt x="7931427" y="1502555"/>
                </a:lnTo>
                <a:lnTo>
                  <a:pt x="7953438" y="1545129"/>
                </a:lnTo>
                <a:lnTo>
                  <a:pt x="7974453" y="1588244"/>
                </a:lnTo>
                <a:lnTo>
                  <a:pt x="7994455" y="1631895"/>
                </a:lnTo>
                <a:lnTo>
                  <a:pt x="8013423" y="1676079"/>
                </a:lnTo>
                <a:lnTo>
                  <a:pt x="8031341" y="1720790"/>
                </a:lnTo>
                <a:lnTo>
                  <a:pt x="8048189" y="1766026"/>
                </a:lnTo>
                <a:lnTo>
                  <a:pt x="8063949" y="1811781"/>
                </a:lnTo>
                <a:lnTo>
                  <a:pt x="8078602" y="1858052"/>
                </a:lnTo>
                <a:lnTo>
                  <a:pt x="8092129" y="1904835"/>
                </a:lnTo>
                <a:lnTo>
                  <a:pt x="8104513" y="1952124"/>
                </a:lnTo>
                <a:lnTo>
                  <a:pt x="8115733" y="1999917"/>
                </a:lnTo>
                <a:lnTo>
                  <a:pt x="8125772" y="2048209"/>
                </a:lnTo>
                <a:lnTo>
                  <a:pt x="8134612" y="2096996"/>
                </a:lnTo>
                <a:lnTo>
                  <a:pt x="8142233" y="2146273"/>
                </a:lnTo>
                <a:lnTo>
                  <a:pt x="8148616" y="2196037"/>
                </a:lnTo>
                <a:lnTo>
                  <a:pt x="8153744" y="2246284"/>
                </a:lnTo>
                <a:lnTo>
                  <a:pt x="8157598" y="2297008"/>
                </a:lnTo>
                <a:lnTo>
                  <a:pt x="8160130" y="2347133"/>
                </a:lnTo>
                <a:lnTo>
                  <a:pt x="8161569" y="2397086"/>
                </a:lnTo>
                <a:lnTo>
                  <a:pt x="8161931" y="2446863"/>
                </a:lnTo>
                <a:lnTo>
                  <a:pt x="8161234" y="2496461"/>
                </a:lnTo>
                <a:lnTo>
                  <a:pt x="8159493" y="2545876"/>
                </a:lnTo>
                <a:lnTo>
                  <a:pt x="8156726" y="2595103"/>
                </a:lnTo>
                <a:lnTo>
                  <a:pt x="8152949" y="2644140"/>
                </a:lnTo>
                <a:lnTo>
                  <a:pt x="8148179" y="2692983"/>
                </a:lnTo>
                <a:lnTo>
                  <a:pt x="8142432" y="2741627"/>
                </a:lnTo>
                <a:lnTo>
                  <a:pt x="8135726" y="2790069"/>
                </a:lnTo>
                <a:lnTo>
                  <a:pt x="8128076" y="2838305"/>
                </a:lnTo>
                <a:lnTo>
                  <a:pt x="8119500" y="2886331"/>
                </a:lnTo>
                <a:lnTo>
                  <a:pt x="8110014" y="2934144"/>
                </a:lnTo>
                <a:lnTo>
                  <a:pt x="8099635" y="2981740"/>
                </a:lnTo>
                <a:lnTo>
                  <a:pt x="8088380" y="3029115"/>
                </a:lnTo>
                <a:lnTo>
                  <a:pt x="8076265" y="3076265"/>
                </a:lnTo>
                <a:lnTo>
                  <a:pt x="8063307" y="3123186"/>
                </a:lnTo>
                <a:lnTo>
                  <a:pt x="8049523" y="3169875"/>
                </a:lnTo>
                <a:lnTo>
                  <a:pt x="8034929" y="3216328"/>
                </a:lnTo>
                <a:lnTo>
                  <a:pt x="8019542" y="3262541"/>
                </a:lnTo>
                <a:lnTo>
                  <a:pt x="8003379" y="3308511"/>
                </a:lnTo>
                <a:lnTo>
                  <a:pt x="7986456" y="3354233"/>
                </a:lnTo>
                <a:lnTo>
                  <a:pt x="7968791" y="3399704"/>
                </a:lnTo>
                <a:lnTo>
                  <a:pt x="7950398" y="3444920"/>
                </a:lnTo>
                <a:lnTo>
                  <a:pt x="7931297" y="3489877"/>
                </a:lnTo>
                <a:lnTo>
                  <a:pt x="7911502" y="3534571"/>
                </a:lnTo>
                <a:lnTo>
                  <a:pt x="7891032" y="3579000"/>
                </a:lnTo>
                <a:lnTo>
                  <a:pt x="7869901" y="3623158"/>
                </a:lnTo>
                <a:lnTo>
                  <a:pt x="7848128" y="3667042"/>
                </a:lnTo>
                <a:lnTo>
                  <a:pt x="7825729" y="3710649"/>
                </a:lnTo>
                <a:lnTo>
                  <a:pt x="7802720" y="3753974"/>
                </a:lnTo>
                <a:lnTo>
                  <a:pt x="7779118" y="3797014"/>
                </a:lnTo>
                <a:lnTo>
                  <a:pt x="7754940" y="3839765"/>
                </a:lnTo>
                <a:lnTo>
                  <a:pt x="7730203" y="3882223"/>
                </a:lnTo>
                <a:lnTo>
                  <a:pt x="7704923" y="3924385"/>
                </a:lnTo>
                <a:lnTo>
                  <a:pt x="7679117" y="3966246"/>
                </a:lnTo>
                <a:lnTo>
                  <a:pt x="7652801" y="4007804"/>
                </a:lnTo>
                <a:lnTo>
                  <a:pt x="7625993" y="4049053"/>
                </a:lnTo>
                <a:lnTo>
                  <a:pt x="7598708" y="4089991"/>
                </a:lnTo>
                <a:lnTo>
                  <a:pt x="7570965" y="4130613"/>
                </a:lnTo>
                <a:lnTo>
                  <a:pt x="7542778" y="4170917"/>
                </a:lnTo>
                <a:lnTo>
                  <a:pt x="7514166" y="4210897"/>
                </a:lnTo>
                <a:lnTo>
                  <a:pt x="7485144" y="4250550"/>
                </a:lnTo>
                <a:lnTo>
                  <a:pt x="7455729" y="4289873"/>
                </a:lnTo>
                <a:lnTo>
                  <a:pt x="7425939" y="4328862"/>
                </a:lnTo>
                <a:lnTo>
                  <a:pt x="7395789" y="4367512"/>
                </a:lnTo>
                <a:lnTo>
                  <a:pt x="7365297" y="4405821"/>
                </a:lnTo>
                <a:lnTo>
                  <a:pt x="7334478" y="4443784"/>
                </a:lnTo>
                <a:lnTo>
                  <a:pt x="7303351" y="4481397"/>
                </a:lnTo>
                <a:lnTo>
                  <a:pt x="7271931" y="4518658"/>
                </a:lnTo>
                <a:lnTo>
                  <a:pt x="7238771" y="4557361"/>
                </a:lnTo>
                <a:lnTo>
                  <a:pt x="7205341" y="4595789"/>
                </a:lnTo>
                <a:lnTo>
                  <a:pt x="7171649" y="4633953"/>
                </a:lnTo>
                <a:lnTo>
                  <a:pt x="7137707" y="4671864"/>
                </a:lnTo>
                <a:lnTo>
                  <a:pt x="7103525" y="4709531"/>
                </a:lnTo>
                <a:lnTo>
                  <a:pt x="7034485" y="4784179"/>
                </a:lnTo>
                <a:lnTo>
                  <a:pt x="6964616" y="4857983"/>
                </a:lnTo>
                <a:lnTo>
                  <a:pt x="6894002" y="4931028"/>
                </a:lnTo>
                <a:lnTo>
                  <a:pt x="6822728" y="5003399"/>
                </a:lnTo>
                <a:lnTo>
                  <a:pt x="6750882" y="5075182"/>
                </a:lnTo>
                <a:lnTo>
                  <a:pt x="6642224" y="5181940"/>
                </a:lnTo>
                <a:lnTo>
                  <a:pt x="6532757" y="5287854"/>
                </a:lnTo>
                <a:lnTo>
                  <a:pt x="6129128" y="5673633"/>
                </a:lnTo>
                <a:lnTo>
                  <a:pt x="5983402" y="5814832"/>
                </a:lnTo>
                <a:lnTo>
                  <a:pt x="5875148" y="5921723"/>
                </a:lnTo>
                <a:lnTo>
                  <a:pt x="5803635" y="5993617"/>
                </a:lnTo>
                <a:lnTo>
                  <a:pt x="5732746" y="6066116"/>
                </a:lnTo>
                <a:lnTo>
                  <a:pt x="5662568" y="6139305"/>
                </a:lnTo>
                <a:lnTo>
                  <a:pt x="5593185" y="6213270"/>
                </a:lnTo>
                <a:lnTo>
                  <a:pt x="5524684" y="6288097"/>
                </a:lnTo>
                <a:lnTo>
                  <a:pt x="5490791" y="6325859"/>
                </a:lnTo>
                <a:lnTo>
                  <a:pt x="5457150" y="6363869"/>
                </a:lnTo>
                <a:lnTo>
                  <a:pt x="5423772" y="6402137"/>
                </a:lnTo>
                <a:lnTo>
                  <a:pt x="5390668" y="6440674"/>
                </a:lnTo>
                <a:lnTo>
                  <a:pt x="5195516" y="6672243"/>
                </a:lnTo>
                <a:lnTo>
                  <a:pt x="5129806" y="6748583"/>
                </a:lnTo>
                <a:lnTo>
                  <a:pt x="5096625" y="6786410"/>
                </a:lnTo>
                <a:lnTo>
                  <a:pt x="5063172" y="6823950"/>
                </a:lnTo>
                <a:lnTo>
                  <a:pt x="5029409" y="6861157"/>
                </a:lnTo>
                <a:lnTo>
                  <a:pt x="4995296" y="6897987"/>
                </a:lnTo>
                <a:lnTo>
                  <a:pt x="4960792" y="6934395"/>
                </a:lnTo>
                <a:lnTo>
                  <a:pt x="4925857" y="6970336"/>
                </a:lnTo>
                <a:lnTo>
                  <a:pt x="4890451" y="7005766"/>
                </a:lnTo>
                <a:lnTo>
                  <a:pt x="4854535" y="7040639"/>
                </a:lnTo>
                <a:lnTo>
                  <a:pt x="4818069" y="7074911"/>
                </a:lnTo>
                <a:lnTo>
                  <a:pt x="4781012" y="7108538"/>
                </a:lnTo>
                <a:lnTo>
                  <a:pt x="4743325" y="7141474"/>
                </a:lnTo>
                <a:lnTo>
                  <a:pt x="4704968" y="7173674"/>
                </a:lnTo>
                <a:lnTo>
                  <a:pt x="4665900" y="7205095"/>
                </a:lnTo>
                <a:lnTo>
                  <a:pt x="4626083" y="7235690"/>
                </a:lnTo>
                <a:lnTo>
                  <a:pt x="4585475" y="7265416"/>
                </a:lnTo>
                <a:lnTo>
                  <a:pt x="4544037" y="7294228"/>
                </a:lnTo>
                <a:lnTo>
                  <a:pt x="4501729" y="7322081"/>
                </a:lnTo>
                <a:lnTo>
                  <a:pt x="4458352" y="7349325"/>
                </a:lnTo>
                <a:lnTo>
                  <a:pt x="4414271" y="7375519"/>
                </a:lnTo>
                <a:lnTo>
                  <a:pt x="4369521" y="7400659"/>
                </a:lnTo>
                <a:lnTo>
                  <a:pt x="4324135" y="7424737"/>
                </a:lnTo>
                <a:lnTo>
                  <a:pt x="4278145" y="7447748"/>
                </a:lnTo>
                <a:lnTo>
                  <a:pt x="4231586" y="7469686"/>
                </a:lnTo>
                <a:lnTo>
                  <a:pt x="4184490" y="7490546"/>
                </a:lnTo>
                <a:lnTo>
                  <a:pt x="4136891" y="7510322"/>
                </a:lnTo>
                <a:lnTo>
                  <a:pt x="4088821" y="7529007"/>
                </a:lnTo>
                <a:lnTo>
                  <a:pt x="4040315" y="7546597"/>
                </a:lnTo>
                <a:lnTo>
                  <a:pt x="3991406" y="7563085"/>
                </a:lnTo>
                <a:lnTo>
                  <a:pt x="3942126" y="7578465"/>
                </a:lnTo>
                <a:lnTo>
                  <a:pt x="3892509" y="7592732"/>
                </a:lnTo>
                <a:lnTo>
                  <a:pt x="3842589" y="7605880"/>
                </a:lnTo>
                <a:lnTo>
                  <a:pt x="3792398" y="7617903"/>
                </a:lnTo>
                <a:lnTo>
                  <a:pt x="3741970" y="7628796"/>
                </a:lnTo>
                <a:lnTo>
                  <a:pt x="3691338" y="7638552"/>
                </a:lnTo>
                <a:lnTo>
                  <a:pt x="3640536" y="7647165"/>
                </a:lnTo>
                <a:lnTo>
                  <a:pt x="3589596" y="7654631"/>
                </a:lnTo>
                <a:lnTo>
                  <a:pt x="3538552" y="7660943"/>
                </a:lnTo>
                <a:lnTo>
                  <a:pt x="3487437" y="7666095"/>
                </a:lnTo>
                <a:lnTo>
                  <a:pt x="3436913" y="7670349"/>
                </a:lnTo>
                <a:lnTo>
                  <a:pt x="3386299" y="7673526"/>
                </a:lnTo>
                <a:lnTo>
                  <a:pt x="3335622" y="7675621"/>
                </a:lnTo>
                <a:lnTo>
                  <a:pt x="3284908" y="7676632"/>
                </a:lnTo>
                <a:lnTo>
                  <a:pt x="3234182" y="7676555"/>
                </a:lnTo>
                <a:lnTo>
                  <a:pt x="3183471" y="7675385"/>
                </a:lnTo>
                <a:lnTo>
                  <a:pt x="3132800" y="7673120"/>
                </a:lnTo>
                <a:lnTo>
                  <a:pt x="3082195" y="7669754"/>
                </a:lnTo>
                <a:lnTo>
                  <a:pt x="3031682" y="7665285"/>
                </a:lnTo>
                <a:lnTo>
                  <a:pt x="2981287" y="7659709"/>
                </a:lnTo>
                <a:lnTo>
                  <a:pt x="2931036" y="7653022"/>
                </a:lnTo>
                <a:lnTo>
                  <a:pt x="2880955" y="7645219"/>
                </a:lnTo>
                <a:lnTo>
                  <a:pt x="2831069" y="7636299"/>
                </a:lnTo>
                <a:lnTo>
                  <a:pt x="2781404" y="7626256"/>
                </a:lnTo>
                <a:lnTo>
                  <a:pt x="2731987" y="7615086"/>
                </a:lnTo>
                <a:lnTo>
                  <a:pt x="2682843" y="7602787"/>
                </a:lnTo>
                <a:lnTo>
                  <a:pt x="2633998" y="7589355"/>
                </a:lnTo>
                <a:lnTo>
                  <a:pt x="2585478" y="7574785"/>
                </a:lnTo>
                <a:lnTo>
                  <a:pt x="2537308" y="7559074"/>
                </a:lnTo>
                <a:lnTo>
                  <a:pt x="2489516" y="7542217"/>
                </a:lnTo>
                <a:lnTo>
                  <a:pt x="2442126" y="7524213"/>
                </a:lnTo>
                <a:lnTo>
                  <a:pt x="2397099" y="7505687"/>
                </a:lnTo>
                <a:lnTo>
                  <a:pt x="2352518" y="7485765"/>
                </a:lnTo>
                <a:lnTo>
                  <a:pt x="2308386" y="7464515"/>
                </a:lnTo>
                <a:lnTo>
                  <a:pt x="2264707" y="7442003"/>
                </a:lnTo>
                <a:lnTo>
                  <a:pt x="2221487" y="7418296"/>
                </a:lnTo>
                <a:lnTo>
                  <a:pt x="2178729" y="7393460"/>
                </a:lnTo>
                <a:lnTo>
                  <a:pt x="2136437" y="7367562"/>
                </a:lnTo>
                <a:lnTo>
                  <a:pt x="2094616" y="7340669"/>
                </a:lnTo>
                <a:lnTo>
                  <a:pt x="2053270" y="7312847"/>
                </a:lnTo>
                <a:lnTo>
                  <a:pt x="2012403" y="7284164"/>
                </a:lnTo>
                <a:lnTo>
                  <a:pt x="1972019" y="7254685"/>
                </a:lnTo>
                <a:lnTo>
                  <a:pt x="1932122" y="7224478"/>
                </a:lnTo>
                <a:lnTo>
                  <a:pt x="1892717" y="7193609"/>
                </a:lnTo>
                <a:lnTo>
                  <a:pt x="1853809" y="7162145"/>
                </a:lnTo>
                <a:lnTo>
                  <a:pt x="1815400" y="7130153"/>
                </a:lnTo>
                <a:lnTo>
                  <a:pt x="1777496" y="7097699"/>
                </a:lnTo>
                <a:lnTo>
                  <a:pt x="1740100" y="7064850"/>
                </a:lnTo>
                <a:lnTo>
                  <a:pt x="1703217" y="7031673"/>
                </a:lnTo>
                <a:lnTo>
                  <a:pt x="1666851" y="6998234"/>
                </a:lnTo>
                <a:lnTo>
                  <a:pt x="1631006" y="6964600"/>
                </a:lnTo>
                <a:lnTo>
                  <a:pt x="1595687" y="6930838"/>
                </a:lnTo>
                <a:lnTo>
                  <a:pt x="1560897" y="6897015"/>
                </a:lnTo>
                <a:lnTo>
                  <a:pt x="1524606" y="6861160"/>
                </a:lnTo>
                <a:lnTo>
                  <a:pt x="1488846" y="6824863"/>
                </a:lnTo>
                <a:lnTo>
                  <a:pt x="1453612" y="6788132"/>
                </a:lnTo>
                <a:lnTo>
                  <a:pt x="1418899" y="6750974"/>
                </a:lnTo>
                <a:lnTo>
                  <a:pt x="1384703" y="6713398"/>
                </a:lnTo>
                <a:lnTo>
                  <a:pt x="1351018" y="6675412"/>
                </a:lnTo>
                <a:lnTo>
                  <a:pt x="1317840" y="6637025"/>
                </a:lnTo>
                <a:lnTo>
                  <a:pt x="1285164" y="6598245"/>
                </a:lnTo>
                <a:lnTo>
                  <a:pt x="1252984" y="6559080"/>
                </a:lnTo>
                <a:lnTo>
                  <a:pt x="1221295" y="6519538"/>
                </a:lnTo>
                <a:lnTo>
                  <a:pt x="1190094" y="6479628"/>
                </a:lnTo>
                <a:lnTo>
                  <a:pt x="1159374" y="6439358"/>
                </a:lnTo>
                <a:lnTo>
                  <a:pt x="1129131" y="6398737"/>
                </a:lnTo>
                <a:lnTo>
                  <a:pt x="1099360" y="6357771"/>
                </a:lnTo>
                <a:lnTo>
                  <a:pt x="1070055" y="6316471"/>
                </a:lnTo>
                <a:lnTo>
                  <a:pt x="1041213" y="6274844"/>
                </a:lnTo>
                <a:lnTo>
                  <a:pt x="1012827" y="6232898"/>
                </a:lnTo>
                <a:lnTo>
                  <a:pt x="984894" y="6190641"/>
                </a:lnTo>
                <a:lnTo>
                  <a:pt x="957408" y="6148083"/>
                </a:lnTo>
                <a:lnTo>
                  <a:pt x="930363" y="6105231"/>
                </a:lnTo>
                <a:lnTo>
                  <a:pt x="903756" y="6062093"/>
                </a:lnTo>
                <a:lnTo>
                  <a:pt x="877581" y="6018678"/>
                </a:lnTo>
                <a:lnTo>
                  <a:pt x="851833" y="5974994"/>
                </a:lnTo>
                <a:lnTo>
                  <a:pt x="826507" y="5931050"/>
                </a:lnTo>
                <a:lnTo>
                  <a:pt x="801599" y="5886853"/>
                </a:lnTo>
                <a:lnTo>
                  <a:pt x="777103" y="5842411"/>
                </a:lnTo>
                <a:lnTo>
                  <a:pt x="753015" y="5797734"/>
                </a:lnTo>
                <a:lnTo>
                  <a:pt x="729328" y="5752830"/>
                </a:lnTo>
                <a:lnTo>
                  <a:pt x="706040" y="5707706"/>
                </a:lnTo>
                <a:lnTo>
                  <a:pt x="683144" y="5662371"/>
                </a:lnTo>
                <a:lnTo>
                  <a:pt x="660635" y="5616834"/>
                </a:lnTo>
                <a:lnTo>
                  <a:pt x="638509" y="5571102"/>
                </a:lnTo>
                <a:lnTo>
                  <a:pt x="616760" y="5525183"/>
                </a:lnTo>
                <a:lnTo>
                  <a:pt x="595385" y="5479087"/>
                </a:lnTo>
                <a:lnTo>
                  <a:pt x="574377" y="5432821"/>
                </a:lnTo>
                <a:lnTo>
                  <a:pt x="553731" y="5386394"/>
                </a:lnTo>
                <a:lnTo>
                  <a:pt x="533444" y="5339814"/>
                </a:lnTo>
                <a:lnTo>
                  <a:pt x="513510" y="5293089"/>
                </a:lnTo>
                <a:lnTo>
                  <a:pt x="493923" y="5246228"/>
                </a:lnTo>
                <a:lnTo>
                  <a:pt x="474679" y="5199238"/>
                </a:lnTo>
                <a:lnTo>
                  <a:pt x="455773" y="5152129"/>
                </a:lnTo>
                <a:lnTo>
                  <a:pt x="437201" y="5104907"/>
                </a:lnTo>
                <a:lnTo>
                  <a:pt x="418956" y="5057583"/>
                </a:lnTo>
                <a:lnTo>
                  <a:pt x="383522" y="4963046"/>
                </a:lnTo>
                <a:lnTo>
                  <a:pt x="349056" y="4867975"/>
                </a:lnTo>
                <a:lnTo>
                  <a:pt x="315651" y="4772391"/>
                </a:lnTo>
                <a:lnTo>
                  <a:pt x="283400" y="4676316"/>
                </a:lnTo>
                <a:lnTo>
                  <a:pt x="267736" y="4628101"/>
                </a:lnTo>
                <a:lnTo>
                  <a:pt x="252396" y="4579772"/>
                </a:lnTo>
                <a:lnTo>
                  <a:pt x="237390" y="4531332"/>
                </a:lnTo>
                <a:lnTo>
                  <a:pt x="222731" y="4482783"/>
                </a:lnTo>
                <a:lnTo>
                  <a:pt x="208429" y="4434127"/>
                </a:lnTo>
                <a:lnTo>
                  <a:pt x="194498" y="4385369"/>
                </a:lnTo>
                <a:lnTo>
                  <a:pt x="180947" y="4336510"/>
                </a:lnTo>
                <a:lnTo>
                  <a:pt x="167789" y="4287554"/>
                </a:lnTo>
                <a:lnTo>
                  <a:pt x="155036" y="4238502"/>
                </a:lnTo>
                <a:lnTo>
                  <a:pt x="142699" y="4189359"/>
                </a:lnTo>
                <a:lnTo>
                  <a:pt x="130789" y="4140126"/>
                </a:lnTo>
                <a:lnTo>
                  <a:pt x="119319" y="4090807"/>
                </a:lnTo>
                <a:lnTo>
                  <a:pt x="108299" y="4041404"/>
                </a:lnTo>
                <a:lnTo>
                  <a:pt x="97742" y="3991920"/>
                </a:lnTo>
                <a:lnTo>
                  <a:pt x="87659" y="3942358"/>
                </a:lnTo>
                <a:lnTo>
                  <a:pt x="78061" y="3892720"/>
                </a:lnTo>
                <a:lnTo>
                  <a:pt x="68961" y="3843010"/>
                </a:lnTo>
                <a:lnTo>
                  <a:pt x="60369" y="3793230"/>
                </a:lnTo>
                <a:lnTo>
                  <a:pt x="52297" y="3743383"/>
                </a:lnTo>
                <a:lnTo>
                  <a:pt x="44758" y="3693471"/>
                </a:lnTo>
                <a:lnTo>
                  <a:pt x="37762" y="3643498"/>
                </a:lnTo>
                <a:lnTo>
                  <a:pt x="31321" y="3593466"/>
                </a:lnTo>
                <a:lnTo>
                  <a:pt x="25448" y="3543379"/>
                </a:lnTo>
                <a:lnTo>
                  <a:pt x="20152" y="3493238"/>
                </a:lnTo>
                <a:lnTo>
                  <a:pt x="15446" y="3443047"/>
                </a:lnTo>
                <a:lnTo>
                  <a:pt x="11342" y="3392808"/>
                </a:lnTo>
                <a:lnTo>
                  <a:pt x="7851" y="3342524"/>
                </a:lnTo>
                <a:lnTo>
                  <a:pt x="4985" y="3292198"/>
                </a:lnTo>
                <a:lnTo>
                  <a:pt x="2755" y="3241833"/>
                </a:lnTo>
                <a:lnTo>
                  <a:pt x="1173" y="3191432"/>
                </a:lnTo>
                <a:lnTo>
                  <a:pt x="251" y="3140997"/>
                </a:lnTo>
                <a:lnTo>
                  <a:pt x="0" y="3090530"/>
                </a:lnTo>
                <a:lnTo>
                  <a:pt x="431" y="3040036"/>
                </a:lnTo>
                <a:lnTo>
                  <a:pt x="1557" y="2989516"/>
                </a:lnTo>
                <a:lnTo>
                  <a:pt x="3388" y="2938974"/>
                </a:lnTo>
                <a:lnTo>
                  <a:pt x="5937" y="2888412"/>
                </a:lnTo>
                <a:lnTo>
                  <a:pt x="9216" y="2837833"/>
                </a:lnTo>
                <a:lnTo>
                  <a:pt x="13235" y="2787239"/>
                </a:lnTo>
                <a:lnTo>
                  <a:pt x="18006" y="2736634"/>
                </a:lnTo>
                <a:lnTo>
                  <a:pt x="23541" y="2686020"/>
                </a:lnTo>
                <a:lnTo>
                  <a:pt x="29851" y="2635401"/>
                </a:lnTo>
                <a:lnTo>
                  <a:pt x="37573" y="2585942"/>
                </a:lnTo>
                <a:lnTo>
                  <a:pt x="45952" y="2536452"/>
                </a:lnTo>
                <a:lnTo>
                  <a:pt x="55028" y="2486950"/>
                </a:lnTo>
                <a:lnTo>
                  <a:pt x="64840" y="2437459"/>
                </a:lnTo>
                <a:lnTo>
                  <a:pt x="75430" y="2387998"/>
                </a:lnTo>
                <a:lnTo>
                  <a:pt x="86836" y="2338590"/>
                </a:lnTo>
                <a:lnTo>
                  <a:pt x="99098" y="2289254"/>
                </a:lnTo>
                <a:lnTo>
                  <a:pt x="112256" y="2240012"/>
                </a:lnTo>
                <a:lnTo>
                  <a:pt x="126350" y="2190885"/>
                </a:lnTo>
                <a:lnTo>
                  <a:pt x="141419" y="2141894"/>
                </a:lnTo>
                <a:lnTo>
                  <a:pt x="157504" y="2093059"/>
                </a:lnTo>
                <a:lnTo>
                  <a:pt x="173873" y="2046358"/>
                </a:lnTo>
                <a:lnTo>
                  <a:pt x="191077" y="1999936"/>
                </a:lnTo>
                <a:lnTo>
                  <a:pt x="209112" y="1953814"/>
                </a:lnTo>
                <a:lnTo>
                  <a:pt x="227978" y="1908014"/>
                </a:lnTo>
                <a:lnTo>
                  <a:pt x="247672" y="1862557"/>
                </a:lnTo>
                <a:lnTo>
                  <a:pt x="268192" y="1817464"/>
                </a:lnTo>
                <a:lnTo>
                  <a:pt x="289536" y="1772758"/>
                </a:lnTo>
                <a:lnTo>
                  <a:pt x="311702" y="1728460"/>
                </a:lnTo>
                <a:lnTo>
                  <a:pt x="334689" y="1684590"/>
                </a:lnTo>
                <a:lnTo>
                  <a:pt x="358493" y="1641172"/>
                </a:lnTo>
                <a:lnTo>
                  <a:pt x="383114" y="1598226"/>
                </a:lnTo>
                <a:lnTo>
                  <a:pt x="408549" y="1555773"/>
                </a:lnTo>
                <a:lnTo>
                  <a:pt x="434796" y="1513836"/>
                </a:lnTo>
                <a:lnTo>
                  <a:pt x="461853" y="1472436"/>
                </a:lnTo>
                <a:lnTo>
                  <a:pt x="489718" y="1431594"/>
                </a:lnTo>
                <a:lnTo>
                  <a:pt x="518390" y="1391331"/>
                </a:lnTo>
                <a:lnTo>
                  <a:pt x="547865" y="1351671"/>
                </a:lnTo>
                <a:lnTo>
                  <a:pt x="578143" y="1312632"/>
                </a:lnTo>
                <a:lnTo>
                  <a:pt x="609221" y="1274239"/>
                </a:lnTo>
                <a:lnTo>
                  <a:pt x="641097" y="1236511"/>
                </a:lnTo>
                <a:lnTo>
                  <a:pt x="673768" y="1199470"/>
                </a:lnTo>
                <a:lnTo>
                  <a:pt x="707234" y="1163139"/>
                </a:lnTo>
                <a:lnTo>
                  <a:pt x="741493" y="1127538"/>
                </a:lnTo>
                <a:lnTo>
                  <a:pt x="778311" y="1091021"/>
                </a:lnTo>
                <a:lnTo>
                  <a:pt x="815932" y="1055712"/>
                </a:lnTo>
                <a:lnTo>
                  <a:pt x="854331" y="1021582"/>
                </a:lnTo>
                <a:lnTo>
                  <a:pt x="893484" y="988605"/>
                </a:lnTo>
                <a:lnTo>
                  <a:pt x="933366" y="956751"/>
                </a:lnTo>
                <a:lnTo>
                  <a:pt x="973955" y="925994"/>
                </a:lnTo>
                <a:lnTo>
                  <a:pt x="1015225" y="896307"/>
                </a:lnTo>
                <a:lnTo>
                  <a:pt x="1057153" y="867661"/>
                </a:lnTo>
                <a:lnTo>
                  <a:pt x="1099714" y="840029"/>
                </a:lnTo>
                <a:lnTo>
                  <a:pt x="1142885" y="813383"/>
                </a:lnTo>
                <a:lnTo>
                  <a:pt x="1186640" y="787696"/>
                </a:lnTo>
                <a:lnTo>
                  <a:pt x="1230957" y="762940"/>
                </a:lnTo>
                <a:lnTo>
                  <a:pt x="1275811" y="739088"/>
                </a:lnTo>
                <a:lnTo>
                  <a:pt x="1321178" y="716111"/>
                </a:lnTo>
                <a:lnTo>
                  <a:pt x="1367034" y="693983"/>
                </a:lnTo>
                <a:lnTo>
                  <a:pt x="1413354" y="672676"/>
                </a:lnTo>
                <a:lnTo>
                  <a:pt x="1460115" y="652162"/>
                </a:lnTo>
                <a:lnTo>
                  <a:pt x="1507292" y="632414"/>
                </a:lnTo>
                <a:lnTo>
                  <a:pt x="1554862" y="613404"/>
                </a:lnTo>
                <a:lnTo>
                  <a:pt x="1602800" y="595104"/>
                </a:lnTo>
                <a:lnTo>
                  <a:pt x="1651083" y="577487"/>
                </a:lnTo>
                <a:lnTo>
                  <a:pt x="1699685" y="560525"/>
                </a:lnTo>
                <a:lnTo>
                  <a:pt x="1748583" y="544190"/>
                </a:lnTo>
                <a:lnTo>
                  <a:pt x="1796517" y="528668"/>
                </a:lnTo>
                <a:lnTo>
                  <a:pt x="1844579" y="513471"/>
                </a:lnTo>
                <a:lnTo>
                  <a:pt x="1941061" y="484003"/>
                </a:lnTo>
                <a:lnTo>
                  <a:pt x="2037980" y="455696"/>
                </a:lnTo>
                <a:lnTo>
                  <a:pt x="2135287" y="428457"/>
                </a:lnTo>
                <a:lnTo>
                  <a:pt x="2232932" y="402194"/>
                </a:lnTo>
                <a:lnTo>
                  <a:pt x="2330865" y="376815"/>
                </a:lnTo>
                <a:lnTo>
                  <a:pt x="2429035" y="352228"/>
                </a:lnTo>
                <a:lnTo>
                  <a:pt x="2527394" y="328342"/>
                </a:lnTo>
                <a:lnTo>
                  <a:pt x="2675178" y="293623"/>
                </a:lnTo>
                <a:lnTo>
                  <a:pt x="2823105" y="259961"/>
                </a:lnTo>
                <a:lnTo>
                  <a:pt x="3070145" y="205430"/>
                </a:lnTo>
                <a:lnTo>
                  <a:pt x="3169999" y="184451"/>
                </a:lnTo>
                <a:lnTo>
                  <a:pt x="3270001" y="164241"/>
                </a:lnTo>
                <a:lnTo>
                  <a:pt x="3370153" y="144872"/>
                </a:lnTo>
                <a:lnTo>
                  <a:pt x="3470454" y="126414"/>
                </a:lnTo>
                <a:lnTo>
                  <a:pt x="3570904" y="108938"/>
                </a:lnTo>
                <a:lnTo>
                  <a:pt x="3671503" y="92516"/>
                </a:lnTo>
                <a:lnTo>
                  <a:pt x="3772252" y="77217"/>
                </a:lnTo>
                <a:lnTo>
                  <a:pt x="3873151" y="63114"/>
                </a:lnTo>
                <a:lnTo>
                  <a:pt x="3974199" y="50276"/>
                </a:lnTo>
                <a:lnTo>
                  <a:pt x="4024779" y="44354"/>
                </a:lnTo>
                <a:lnTo>
                  <a:pt x="4075397" y="38776"/>
                </a:lnTo>
                <a:lnTo>
                  <a:pt x="4126053" y="33549"/>
                </a:lnTo>
                <a:lnTo>
                  <a:pt x="4176746" y="28682"/>
                </a:lnTo>
                <a:lnTo>
                  <a:pt x="4227476" y="24186"/>
                </a:lnTo>
                <a:lnTo>
                  <a:pt x="4278244" y="20068"/>
                </a:lnTo>
                <a:lnTo>
                  <a:pt x="4378805" y="12916"/>
                </a:lnTo>
                <a:lnTo>
                  <a:pt x="4428629" y="9883"/>
                </a:lnTo>
                <a:lnTo>
                  <a:pt x="4478516" y="7245"/>
                </a:lnTo>
                <a:lnTo>
                  <a:pt x="4528458" y="5007"/>
                </a:lnTo>
                <a:lnTo>
                  <a:pt x="4578449" y="3173"/>
                </a:lnTo>
                <a:lnTo>
                  <a:pt x="4628482" y="1751"/>
                </a:lnTo>
                <a:lnTo>
                  <a:pt x="4678549" y="744"/>
                </a:lnTo>
                <a:lnTo>
                  <a:pt x="4728645" y="158"/>
                </a:lnTo>
                <a:lnTo>
                  <a:pt x="4778762" y="0"/>
                </a:lnTo>
                <a:lnTo>
                  <a:pt x="4828893" y="273"/>
                </a:lnTo>
                <a:lnTo>
                  <a:pt x="4879031" y="983"/>
                </a:lnTo>
                <a:lnTo>
                  <a:pt x="4929170" y="2137"/>
                </a:lnTo>
                <a:lnTo>
                  <a:pt x="4979302" y="3739"/>
                </a:lnTo>
                <a:lnTo>
                  <a:pt x="5029422" y="5794"/>
                </a:lnTo>
                <a:lnTo>
                  <a:pt x="5079521" y="8309"/>
                </a:lnTo>
                <a:lnTo>
                  <a:pt x="5129593" y="11288"/>
                </a:lnTo>
                <a:lnTo>
                  <a:pt x="5179632" y="14737"/>
                </a:lnTo>
                <a:lnTo>
                  <a:pt x="5229630" y="18661"/>
                </a:lnTo>
                <a:lnTo>
                  <a:pt x="5279580" y="23065"/>
                </a:lnTo>
                <a:lnTo>
                  <a:pt x="5329476" y="27956"/>
                </a:lnTo>
                <a:lnTo>
                  <a:pt x="5379310" y="33338"/>
                </a:lnTo>
                <a:lnTo>
                  <a:pt x="5429076" y="39217"/>
                </a:lnTo>
                <a:lnTo>
                  <a:pt x="5478768" y="45598"/>
                </a:lnTo>
                <a:lnTo>
                  <a:pt x="5528377" y="52487"/>
                </a:lnTo>
                <a:lnTo>
                  <a:pt x="5577898" y="59888"/>
                </a:lnTo>
                <a:lnTo>
                  <a:pt x="5627323" y="67808"/>
                </a:lnTo>
                <a:lnTo>
                  <a:pt x="5676645" y="76252"/>
                </a:lnTo>
                <a:lnTo>
                  <a:pt x="5725858" y="85225"/>
                </a:lnTo>
                <a:lnTo>
                  <a:pt x="5774955" y="94733"/>
                </a:lnTo>
                <a:lnTo>
                  <a:pt x="5823929" y="104780"/>
                </a:lnTo>
                <a:lnTo>
                  <a:pt x="5872772" y="115373"/>
                </a:lnTo>
                <a:lnTo>
                  <a:pt x="5921479" y="126517"/>
                </a:lnTo>
                <a:lnTo>
                  <a:pt x="5970042" y="138216"/>
                </a:lnTo>
                <a:lnTo>
                  <a:pt x="6018455" y="150478"/>
                </a:lnTo>
                <a:lnTo>
                  <a:pt x="6066710" y="163306"/>
                </a:lnTo>
                <a:lnTo>
                  <a:pt x="6114800" y="176706"/>
                </a:lnTo>
                <a:lnTo>
                  <a:pt x="6162720" y="190684"/>
                </a:lnTo>
                <a:lnTo>
                  <a:pt x="6210461" y="205246"/>
                </a:lnTo>
                <a:lnTo>
                  <a:pt x="6258017" y="220396"/>
                </a:lnTo>
                <a:close/>
              </a:path>
            </a:pathLst>
          </a:custGeom>
          <a:solidFill>
            <a:srgbClr val="09417D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2035" y="3739788"/>
            <a:ext cx="12582078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08922" y="6006084"/>
            <a:ext cx="13108305" cy="268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3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54B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3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307" y="2466784"/>
            <a:ext cx="8145875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3967" y="2466784"/>
            <a:ext cx="8145875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75" y="104775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598" y="10515599"/>
                </a:moveTo>
                <a:lnTo>
                  <a:pt x="0" y="10515599"/>
                </a:lnTo>
                <a:lnTo>
                  <a:pt x="0" y="0"/>
                </a:lnTo>
                <a:lnTo>
                  <a:pt x="18516598" y="0"/>
                </a:lnTo>
                <a:lnTo>
                  <a:pt x="18516598" y="105155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3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75" y="104775"/>
            <a:ext cx="18516600" cy="10515600"/>
          </a:xfrm>
          <a:custGeom>
            <a:avLst/>
            <a:gdLst/>
            <a:ahLst/>
            <a:cxnLst/>
            <a:rect l="l" t="t" r="r" b="b"/>
            <a:pathLst>
              <a:path w="18516600" h="10515600">
                <a:moveTo>
                  <a:pt x="18516598" y="10515599"/>
                </a:moveTo>
                <a:lnTo>
                  <a:pt x="0" y="10515599"/>
                </a:lnTo>
                <a:lnTo>
                  <a:pt x="0" y="0"/>
                </a:lnTo>
                <a:lnTo>
                  <a:pt x="18516598" y="0"/>
                </a:lnTo>
                <a:lnTo>
                  <a:pt x="18516598" y="10515599"/>
                </a:lnTo>
                <a:close/>
              </a:path>
            </a:pathLst>
          </a:custGeom>
          <a:solidFill>
            <a:srgbClr val="62B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082" y="3331576"/>
            <a:ext cx="15908477" cy="677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936249" y="9939551"/>
            <a:ext cx="4363999" cy="2769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12.4.19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13414396" y="9939551"/>
            <a:ext cx="4363999" cy="276999"/>
          </a:xfrm>
        </p:spPr>
        <p:txBody>
          <a:bodyPr/>
          <a:lstStyle>
            <a:lvl1pPr>
              <a:defRPr/>
            </a:lvl1pPr>
          </a:lstStyle>
          <a:p>
            <a:fld id="{2BEECF6D-DF74-4412-9BC4-CF2C935F47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976" y="4071882"/>
            <a:ext cx="14039850" cy="1417311"/>
          </a:xfrm>
        </p:spPr>
        <p:txBody>
          <a:bodyPr anchor="b"/>
          <a:lstStyle>
            <a:lvl1pPr algn="ctr">
              <a:defRPr sz="921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6" y="5633187"/>
            <a:ext cx="14039850" cy="567078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883" indent="0" algn="ctr">
              <a:buNone/>
              <a:defRPr sz="3071"/>
            </a:lvl2pPr>
            <a:lvl3pPr marL="1403768" indent="0" algn="ctr">
              <a:buNone/>
              <a:defRPr sz="2764"/>
            </a:lvl3pPr>
            <a:lvl4pPr marL="2105652" indent="0" algn="ctr">
              <a:buNone/>
              <a:defRPr sz="2457"/>
            </a:lvl4pPr>
            <a:lvl5pPr marL="2807535" indent="0" algn="ctr">
              <a:buNone/>
              <a:defRPr sz="2457"/>
            </a:lvl5pPr>
            <a:lvl6pPr marL="3509419" indent="0" algn="ctr">
              <a:buNone/>
              <a:defRPr sz="2457"/>
            </a:lvl6pPr>
            <a:lvl7pPr marL="4211304" indent="0" algn="ctr">
              <a:buNone/>
              <a:defRPr sz="2457"/>
            </a:lvl7pPr>
            <a:lvl8pPr marL="4913187" indent="0" algn="ctr">
              <a:buNone/>
              <a:defRPr sz="2457"/>
            </a:lvl8pPr>
            <a:lvl9pPr marL="5615070" indent="0" algn="ctr">
              <a:buNone/>
              <a:defRPr sz="24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6307" y="9974390"/>
            <a:ext cx="4307014" cy="276999"/>
          </a:xfrm>
        </p:spPr>
        <p:txBody>
          <a:bodyPr/>
          <a:lstStyle/>
          <a:p>
            <a:r>
              <a:rPr lang="ru-RU" smtClean="0"/>
              <a:t>12.4.19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66891" y="9974390"/>
            <a:ext cx="599236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482829" y="9974390"/>
            <a:ext cx="4307014" cy="276999"/>
          </a:xfrm>
        </p:spPr>
        <p:txBody>
          <a:bodyPr/>
          <a:lstStyle/>
          <a:p>
            <a:fld id="{5DCF3242-7810-40C2-9390-EC3287E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7952" y="4487314"/>
            <a:ext cx="7330245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3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069" y="4634138"/>
            <a:ext cx="16332010" cy="474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54B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66891" y="9974390"/>
            <a:ext cx="5992368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36307" y="9974390"/>
            <a:ext cx="4307014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82829" y="9974390"/>
            <a:ext cx="4307014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0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 t="28087" r="10778" b="42433"/>
          <a:stretch/>
        </p:blipFill>
        <p:spPr>
          <a:xfrm>
            <a:off x="12401658" y="334133"/>
            <a:ext cx="4328655" cy="2219824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88081" y="3113584"/>
            <a:ext cx="15414869" cy="564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46222" tIns="73111" rIns="146222" bIns="73111">
            <a:spAutoFit/>
          </a:bodyPr>
          <a:lstStyle/>
          <a:p>
            <a:pPr>
              <a:tabLst>
                <a:tab pos="1176120" algn="l"/>
                <a:tab pos="2352241" algn="l"/>
                <a:tab pos="3528361" algn="l"/>
                <a:tab pos="4704481" algn="l"/>
                <a:tab pos="5880602" algn="l"/>
                <a:tab pos="7056722" algn="l"/>
                <a:tab pos="8232842" algn="l"/>
                <a:tab pos="9408963" algn="l"/>
                <a:tab pos="10585083" algn="l"/>
                <a:tab pos="11761203" algn="l"/>
                <a:tab pos="12937324" algn="l"/>
                <a:tab pos="14113444" algn="l"/>
                <a:tab pos="15289564" algn="l"/>
              </a:tabLst>
            </a:pPr>
            <a:r>
              <a:rPr lang="ru-RU" sz="7149" dirty="0">
                <a:solidFill>
                  <a:srgbClr val="2DA1D8"/>
                </a:solidFill>
                <a:latin typeface="Franklin Gothic Medium" panose="020B0603020102020204" pitchFamily="34" charset="0"/>
              </a:rPr>
              <a:t>Внедрение  антикоррупционных  стандартов в учреждениях,  </a:t>
            </a:r>
            <a:r>
              <a:rPr lang="ru-RU" sz="7149" dirty="0" smtClean="0">
                <a:solidFill>
                  <a:srgbClr val="2DA1D8"/>
                </a:solidFill>
                <a:latin typeface="Franklin Gothic Medium" panose="020B0603020102020204" pitchFamily="34" charset="0"/>
              </a:rPr>
              <a:t>подведомственных МКУ «Управление образованием Междуреченского</a:t>
            </a:r>
          </a:p>
          <a:p>
            <a:pPr>
              <a:tabLst>
                <a:tab pos="1176120" algn="l"/>
                <a:tab pos="2352241" algn="l"/>
                <a:tab pos="3528361" algn="l"/>
                <a:tab pos="4704481" algn="l"/>
                <a:tab pos="5880602" algn="l"/>
                <a:tab pos="7056722" algn="l"/>
                <a:tab pos="8232842" algn="l"/>
                <a:tab pos="9408963" algn="l"/>
                <a:tab pos="10585083" algn="l"/>
                <a:tab pos="11761203" algn="l"/>
                <a:tab pos="12937324" algn="l"/>
                <a:tab pos="14113444" algn="l"/>
                <a:tab pos="15289564" algn="l"/>
              </a:tabLst>
            </a:pPr>
            <a:r>
              <a:rPr lang="ru-RU" sz="7149" dirty="0" smtClean="0">
                <a:solidFill>
                  <a:srgbClr val="2DA1D8"/>
                </a:solidFill>
                <a:latin typeface="Franklin Gothic Medium" panose="020B0603020102020204" pitchFamily="34" charset="0"/>
              </a:rPr>
              <a:t>городского округа»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23" y="440609"/>
            <a:ext cx="1519145" cy="18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804023" y="98438"/>
            <a:ext cx="4057541" cy="10688725"/>
            <a:chOff x="9111905" y="0"/>
            <a:chExt cx="2497425" cy="6578932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10657581" y="0"/>
              <a:ext cx="504056" cy="6480175"/>
            </a:xfrm>
            <a:prstGeom prst="rect">
              <a:avLst/>
            </a:prstGeom>
            <a:solidFill>
              <a:srgbClr val="2DA1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48562" tIns="74281" rIns="148562" bIns="74281" numCol="1" rtlCol="0" anchor="t" anchorCtr="0" compatLnSpc="1">
              <a:prstTxWarp prst="textNoShape">
                <a:avLst/>
              </a:prstTxWarp>
            </a:bodyPr>
            <a:lstStyle/>
            <a:p>
              <a:pPr defTabSz="72991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2924">
                <a:latin typeface="Arial" charset="0"/>
                <a:ea typeface="Microsoft YaHei" charset="-122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10369549" y="558939"/>
              <a:ext cx="936104" cy="58000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9918698" y="1003901"/>
              <a:ext cx="936104" cy="58000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10297541" y="1435949"/>
              <a:ext cx="936104" cy="58000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80411" b="71358"/>
            <a:stretch/>
          </p:blipFill>
          <p:spPr>
            <a:xfrm>
              <a:off x="10579290" y="2084021"/>
              <a:ext cx="582347" cy="58000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992" b="74441" l="10000" r="90000"/>
                      </a14:imgEffect>
                      <a14:imgEffect>
                        <a14:brightnessContrast bright="8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5" t="25530" r="47842" b="61032"/>
            <a:stretch/>
          </p:blipFill>
          <p:spPr>
            <a:xfrm>
              <a:off x="10075283" y="1871935"/>
              <a:ext cx="1008013" cy="53053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84313" b="71358"/>
            <a:stretch/>
          </p:blipFill>
          <p:spPr>
            <a:xfrm>
              <a:off x="10792122" y="3081052"/>
              <a:ext cx="369515" cy="58000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84313" b="71358"/>
            <a:stretch/>
          </p:blipFill>
          <p:spPr>
            <a:xfrm>
              <a:off x="10792122" y="3756138"/>
              <a:ext cx="369516" cy="58000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9901497" y="4666278"/>
              <a:ext cx="936104" cy="58000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9450646" y="5111240"/>
              <a:ext cx="936104" cy="58000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10140780" y="5280272"/>
              <a:ext cx="936104" cy="5800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9689929" y="5725234"/>
              <a:ext cx="936104" cy="58000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8861" b="71358"/>
            <a:stretch/>
          </p:blipFill>
          <p:spPr>
            <a:xfrm>
              <a:off x="10854802" y="5470331"/>
              <a:ext cx="666875" cy="58000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83" b="28522" l="9931" r="25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18009" r="73925" b="71358"/>
            <a:stretch/>
          </p:blipFill>
          <p:spPr>
            <a:xfrm>
              <a:off x="10403951" y="5915293"/>
              <a:ext cx="936104" cy="58000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992" b="74441" l="10000" r="90000"/>
                      </a14:imgEffect>
                      <a14:imgEffect>
                        <a14:brightnessContrast bright="8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5" t="25530" r="47842" b="61032"/>
            <a:stretch/>
          </p:blipFill>
          <p:spPr>
            <a:xfrm>
              <a:off x="10601317" y="4922802"/>
              <a:ext cx="1008013" cy="53053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992" b="74441" l="10000" r="90000"/>
                      </a14:imgEffect>
                      <a14:imgEffect>
                        <a14:brightnessContrast bright="8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5" t="25530" r="47842" b="61032"/>
            <a:stretch/>
          </p:blipFill>
          <p:spPr>
            <a:xfrm>
              <a:off x="9111905" y="5595007"/>
              <a:ext cx="1008013" cy="53053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992" b="74441" l="10000" r="90000"/>
                      </a14:imgEffect>
                      <a14:imgEffect>
                        <a14:brightnessContrast bright="8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5" t="25530" r="47842" b="61032"/>
            <a:stretch/>
          </p:blipFill>
          <p:spPr>
            <a:xfrm>
              <a:off x="9280126" y="6048399"/>
              <a:ext cx="1008013" cy="530533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0" y="415503"/>
            <a:ext cx="2336496" cy="18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13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2" name="object 3"/>
          <p:cNvSpPr txBox="1">
            <a:spLocks noGrp="1"/>
          </p:cNvSpPr>
          <p:nvPr>
            <p:ph type="title"/>
          </p:nvPr>
        </p:nvSpPr>
        <p:spPr>
          <a:xfrm>
            <a:off x="7336230" y="2121201"/>
            <a:ext cx="2006545" cy="848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400" spc="-285" dirty="0">
                <a:solidFill>
                  <a:srgbClr val="09417D"/>
                </a:solidFill>
              </a:rPr>
              <a:t>Ш</a:t>
            </a:r>
            <a:r>
              <a:rPr sz="5400" spc="-120" dirty="0">
                <a:solidFill>
                  <a:srgbClr val="09417D"/>
                </a:solidFill>
              </a:rPr>
              <a:t>а</a:t>
            </a:r>
            <a:r>
              <a:rPr sz="5400" spc="-160" dirty="0">
                <a:solidFill>
                  <a:srgbClr val="09417D"/>
                </a:solidFill>
              </a:rPr>
              <a:t>г</a:t>
            </a:r>
            <a:r>
              <a:rPr sz="5400" spc="-220" dirty="0">
                <a:solidFill>
                  <a:srgbClr val="09417D"/>
                </a:solidFill>
              </a:rPr>
              <a:t> </a:t>
            </a:r>
            <a:r>
              <a:rPr sz="4800" spc="-515" dirty="0">
                <a:solidFill>
                  <a:srgbClr val="09417D"/>
                </a:solidFill>
              </a:rPr>
              <a:t>1</a:t>
            </a:r>
            <a:endParaRPr sz="4800" dirty="0"/>
          </a:p>
        </p:txBody>
      </p:sp>
      <p:sp>
        <p:nvSpPr>
          <p:cNvPr id="23" name="object 4"/>
          <p:cNvSpPr txBox="1"/>
          <p:nvPr/>
        </p:nvSpPr>
        <p:spPr>
          <a:xfrm>
            <a:off x="7357284" y="2996672"/>
            <a:ext cx="9962316" cy="743023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3200" spc="3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На</a:t>
            </a:r>
            <a:r>
              <a:rPr lang="ru-RU" sz="3200" spc="3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значить должностное лицо, ответственное за противодействие коррупции в учреждении</a:t>
            </a:r>
            <a:r>
              <a:rPr sz="3200" spc="77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200" spc="73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200" spc="73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endParaRPr sz="32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5400" spc="-285" dirty="0">
                <a:solidFill>
                  <a:srgbClr val="002060"/>
                </a:solidFill>
                <a:latin typeface="Lucida Sans Unicode"/>
                <a:cs typeface="Lucida Sans Unicode"/>
              </a:rPr>
              <a:t>Ш</a:t>
            </a:r>
            <a:r>
              <a:rPr sz="5400" spc="-120" dirty="0">
                <a:solidFill>
                  <a:srgbClr val="002060"/>
                </a:solidFill>
                <a:latin typeface="Lucida Sans Unicode"/>
                <a:cs typeface="Lucida Sans Unicode"/>
              </a:rPr>
              <a:t>а</a:t>
            </a:r>
            <a:r>
              <a:rPr sz="5400" spc="-160" dirty="0">
                <a:solidFill>
                  <a:srgbClr val="002060"/>
                </a:solidFill>
                <a:latin typeface="Lucida Sans Unicode"/>
                <a:cs typeface="Lucida Sans Unicode"/>
              </a:rPr>
              <a:t>г</a:t>
            </a:r>
            <a:r>
              <a:rPr sz="5400" spc="-2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4800" spc="-285" dirty="0">
                <a:solidFill>
                  <a:srgbClr val="002060"/>
                </a:solidFill>
                <a:latin typeface="Lucida Sans Unicode"/>
                <a:cs typeface="Lucida Sans Unicode"/>
              </a:rPr>
              <a:t>2</a:t>
            </a:r>
            <a:endParaRPr sz="48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3200" spc="-1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О</a:t>
            </a:r>
            <a:r>
              <a:rPr lang="ru-RU" sz="3200" spc="-10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рганизовать</a:t>
            </a:r>
            <a:r>
              <a:rPr lang="ru-RU" sz="3200" spc="-1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обучение ответственного должностного лица по антикоррупционной тематике</a:t>
            </a:r>
            <a:endParaRPr sz="32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95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400" spc="-285" dirty="0">
                <a:solidFill>
                  <a:srgbClr val="002060"/>
                </a:solidFill>
                <a:latin typeface="Lucida Sans Unicode"/>
                <a:cs typeface="Lucida Sans Unicode"/>
              </a:rPr>
              <a:t>Ш</a:t>
            </a:r>
            <a:r>
              <a:rPr sz="5400" spc="-120" dirty="0">
                <a:solidFill>
                  <a:srgbClr val="002060"/>
                </a:solidFill>
                <a:latin typeface="Lucida Sans Unicode"/>
                <a:cs typeface="Lucida Sans Unicode"/>
              </a:rPr>
              <a:t>а</a:t>
            </a:r>
            <a:r>
              <a:rPr sz="5400" spc="-160" dirty="0">
                <a:solidFill>
                  <a:srgbClr val="002060"/>
                </a:solidFill>
                <a:latin typeface="Lucida Sans Unicode"/>
                <a:cs typeface="Lucida Sans Unicode"/>
              </a:rPr>
              <a:t>г</a:t>
            </a:r>
            <a:r>
              <a:rPr sz="5400" spc="-2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4800" spc="-305" dirty="0">
                <a:solidFill>
                  <a:srgbClr val="002060"/>
                </a:solidFill>
                <a:latin typeface="Lucida Sans Unicode"/>
                <a:cs typeface="Lucida Sans Unicode"/>
              </a:rPr>
              <a:t>3</a:t>
            </a:r>
            <a:endParaRPr sz="48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3200" spc="3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Внес</a:t>
            </a:r>
            <a:r>
              <a:rPr lang="ru-RU" sz="3200" spc="3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ти</a:t>
            </a:r>
            <a:r>
              <a:rPr lang="ru-RU" sz="3200" spc="3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в должностные инструкции и (или) в трудовые договоры всех работников учреждения «антикоррупционные обязанности» </a:t>
            </a:r>
            <a:endParaRPr sz="2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24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430" y="2339804"/>
            <a:ext cx="6383957" cy="6498109"/>
          </a:xfrm>
          <a:prstGeom prst="rect">
            <a:avLst/>
          </a:prstGeom>
        </p:spPr>
      </p:pic>
      <p:sp>
        <p:nvSpPr>
          <p:cNvPr id="25" name="object 3"/>
          <p:cNvSpPr txBox="1">
            <a:spLocks/>
          </p:cNvSpPr>
          <p:nvPr/>
        </p:nvSpPr>
        <p:spPr>
          <a:xfrm>
            <a:off x="502430" y="514281"/>
            <a:ext cx="12367793" cy="1272784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>
            <a:lvl1pPr>
              <a:defRPr sz="4400" b="0" i="0">
                <a:solidFill>
                  <a:srgbClr val="535353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marR="5080">
              <a:lnSpc>
                <a:spcPts val="8790"/>
              </a:lnSpc>
              <a:spcBef>
                <a:spcPts val="1525"/>
              </a:spcBef>
            </a:pPr>
            <a:r>
              <a:rPr lang="ru-RU" sz="6000" kern="0" spc="-150" dirty="0" smtClean="0">
                <a:solidFill>
                  <a:srgbClr val="002060"/>
                </a:solidFill>
              </a:rPr>
              <a:t>Алгоритм действий:</a:t>
            </a:r>
            <a:endParaRPr lang="ru-RU" sz="6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2" name="object 3"/>
          <p:cNvSpPr txBox="1">
            <a:spLocks noGrp="1"/>
          </p:cNvSpPr>
          <p:nvPr>
            <p:ph type="title"/>
          </p:nvPr>
        </p:nvSpPr>
        <p:spPr>
          <a:xfrm>
            <a:off x="7991748" y="2773963"/>
            <a:ext cx="2214578" cy="848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sz="5400" spc="-285" dirty="0" smtClean="0">
                <a:solidFill>
                  <a:srgbClr val="002060"/>
                </a:solidFill>
              </a:rPr>
              <a:t> </a:t>
            </a:r>
            <a:r>
              <a:rPr sz="5400" spc="-285" dirty="0" err="1" smtClean="0">
                <a:solidFill>
                  <a:srgbClr val="002060"/>
                </a:solidFill>
              </a:rPr>
              <a:t>Ш</a:t>
            </a:r>
            <a:r>
              <a:rPr sz="5400" spc="-120" dirty="0" err="1" smtClean="0">
                <a:solidFill>
                  <a:srgbClr val="002060"/>
                </a:solidFill>
              </a:rPr>
              <a:t>а</a:t>
            </a:r>
            <a:r>
              <a:rPr sz="5400" spc="-160" dirty="0" err="1" smtClean="0">
                <a:solidFill>
                  <a:srgbClr val="002060"/>
                </a:solidFill>
              </a:rPr>
              <a:t>г</a:t>
            </a:r>
            <a:r>
              <a:rPr sz="5400" spc="-220" dirty="0" smtClean="0">
                <a:solidFill>
                  <a:srgbClr val="002060"/>
                </a:solidFill>
              </a:rPr>
              <a:t> </a:t>
            </a:r>
            <a:r>
              <a:rPr sz="4800" spc="-285" dirty="0">
                <a:solidFill>
                  <a:srgbClr val="002060"/>
                </a:solidFill>
              </a:rPr>
              <a:t>4</a:t>
            </a:r>
            <a:endParaRPr sz="4800" dirty="0">
              <a:solidFill>
                <a:srgbClr val="002060"/>
              </a:solidFill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8156855" y="3671972"/>
            <a:ext cx="8358246" cy="11047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spc="3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И</a:t>
            </a:r>
            <a:r>
              <a:rPr lang="ru-RU" sz="3200" spc="30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здать</a:t>
            </a:r>
            <a:r>
              <a:rPr lang="ru-RU" sz="3200" spc="3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в учреждении локальные правовые акты</a:t>
            </a:r>
            <a:r>
              <a:rPr sz="3200" spc="104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endParaRPr sz="32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8949804" y="5773568"/>
            <a:ext cx="7858180" cy="26853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400" spc="-285" dirty="0">
                <a:solidFill>
                  <a:srgbClr val="002060"/>
                </a:solidFill>
                <a:latin typeface="Lucida Sans Unicode"/>
                <a:cs typeface="Lucida Sans Unicode"/>
              </a:rPr>
              <a:t>Ш</a:t>
            </a:r>
            <a:r>
              <a:rPr sz="5400" spc="-120" dirty="0">
                <a:solidFill>
                  <a:srgbClr val="002060"/>
                </a:solidFill>
                <a:latin typeface="Lucida Sans Unicode"/>
                <a:cs typeface="Lucida Sans Unicode"/>
              </a:rPr>
              <a:t>а</a:t>
            </a:r>
            <a:r>
              <a:rPr sz="5400" spc="-160" dirty="0">
                <a:solidFill>
                  <a:srgbClr val="002060"/>
                </a:solidFill>
                <a:latin typeface="Lucida Sans Unicode"/>
                <a:cs typeface="Lucida Sans Unicode"/>
              </a:rPr>
              <a:t>г</a:t>
            </a:r>
            <a:r>
              <a:rPr sz="5400" spc="-2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4800" spc="-305" dirty="0">
                <a:solidFill>
                  <a:srgbClr val="002060"/>
                </a:solidFill>
                <a:latin typeface="Lucida Sans Unicode"/>
                <a:cs typeface="Lucida Sans Unicode"/>
              </a:rPr>
              <a:t>5</a:t>
            </a:r>
            <a:endParaRPr sz="48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80"/>
              </a:spcBef>
            </a:pPr>
            <a:r>
              <a:rPr sz="3200" spc="7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О</a:t>
            </a:r>
            <a:r>
              <a:rPr lang="ru-RU" sz="3200" spc="7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знакомить всех работников учреждения с принятыми локальными правовыми актами</a:t>
            </a:r>
            <a:r>
              <a:rPr sz="3200" spc="73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endParaRPr sz="32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pic>
        <p:nvPicPr>
          <p:cNvPr id="25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1169" y="2252157"/>
            <a:ext cx="7334011" cy="7157917"/>
          </a:xfrm>
          <a:prstGeom prst="rect">
            <a:avLst/>
          </a:prstGeom>
        </p:spPr>
      </p:pic>
      <p:sp>
        <p:nvSpPr>
          <p:cNvPr id="27" name="object 3"/>
          <p:cNvSpPr txBox="1">
            <a:spLocks/>
          </p:cNvSpPr>
          <p:nvPr/>
        </p:nvSpPr>
        <p:spPr>
          <a:xfrm>
            <a:off x="502430" y="378563"/>
            <a:ext cx="12367793" cy="1272784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>
            <a:lvl1pPr>
              <a:defRPr sz="4400" b="0" i="0">
                <a:solidFill>
                  <a:srgbClr val="535353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marR="5080">
              <a:lnSpc>
                <a:spcPts val="8790"/>
              </a:lnSpc>
              <a:spcBef>
                <a:spcPts val="1525"/>
              </a:spcBef>
            </a:pPr>
            <a:r>
              <a:rPr lang="ru-RU" sz="6000" kern="0" spc="-150" dirty="0" smtClean="0">
                <a:solidFill>
                  <a:srgbClr val="002060"/>
                </a:solidFill>
              </a:rPr>
              <a:t>Алгоритм действий:</a:t>
            </a:r>
            <a:endParaRPr lang="ru-RU" sz="6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27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7" name="Объект 1"/>
          <p:cNvSpPr txBox="1">
            <a:spLocks/>
          </p:cNvSpPr>
          <p:nvPr/>
        </p:nvSpPr>
        <p:spPr>
          <a:xfrm>
            <a:off x="181830" y="344635"/>
            <a:ext cx="15383249" cy="106282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Условия для предотвращения коррупционной</a:t>
            </a:r>
          </a:p>
          <a:p>
            <a:pPr algn="ctr"/>
            <a:r>
              <a:rPr lang="ru-RU" sz="36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деятельности системы образования г. Междуреченска</a:t>
            </a:r>
            <a:endParaRPr lang="ru-RU" sz="3600" kern="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762147811"/>
              </p:ext>
            </p:extLst>
          </p:nvPr>
        </p:nvGraphicFramePr>
        <p:xfrm>
          <a:off x="181831" y="1243793"/>
          <a:ext cx="16283659" cy="920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0163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31" name="object 8"/>
          <p:cNvSpPr txBox="1">
            <a:spLocks noGrp="1"/>
          </p:cNvSpPr>
          <p:nvPr>
            <p:ph type="title"/>
          </p:nvPr>
        </p:nvSpPr>
        <p:spPr>
          <a:xfrm>
            <a:off x="8908224" y="1295837"/>
            <a:ext cx="8221771" cy="18819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algn="l">
              <a:lnSpc>
                <a:spcPts val="4580"/>
              </a:lnSpc>
              <a:spcBef>
                <a:spcPts val="875"/>
              </a:spcBef>
            </a:pPr>
            <a:r>
              <a:rPr sz="5400" spc="-60" dirty="0" err="1">
                <a:solidFill>
                  <a:srgbClr val="002060"/>
                </a:solidFill>
              </a:rPr>
              <a:t>Руководители</a:t>
            </a:r>
            <a:r>
              <a:rPr sz="5400" spc="-60" dirty="0">
                <a:solidFill>
                  <a:srgbClr val="002060"/>
                </a:solidFill>
              </a:rPr>
              <a:t> </a:t>
            </a:r>
            <a:r>
              <a:rPr sz="5400" spc="-55" dirty="0">
                <a:solidFill>
                  <a:srgbClr val="002060"/>
                </a:solidFill>
              </a:rPr>
              <a:t> </a:t>
            </a:r>
            <a:r>
              <a:rPr lang="ru-RU" sz="5400" spc="-55" dirty="0">
                <a:solidFill>
                  <a:srgbClr val="002060"/>
                </a:solidFill>
              </a:rPr>
              <a:t/>
            </a:r>
            <a:br>
              <a:rPr lang="ru-RU" sz="5400" spc="-55" dirty="0">
                <a:solidFill>
                  <a:srgbClr val="002060"/>
                </a:solidFill>
              </a:rPr>
            </a:br>
            <a:r>
              <a:rPr lang="ru-RU" sz="5400" spc="-55" dirty="0" smtClean="0">
                <a:solidFill>
                  <a:srgbClr val="002060"/>
                </a:solidFill>
              </a:rPr>
              <a:t>муниципальных</a:t>
            </a:r>
            <a:br>
              <a:rPr lang="ru-RU" sz="5400" spc="-55" dirty="0" smtClean="0">
                <a:solidFill>
                  <a:srgbClr val="002060"/>
                </a:solidFill>
              </a:rPr>
            </a:br>
            <a:r>
              <a:rPr sz="5400" spc="-55" dirty="0" err="1" smtClean="0">
                <a:solidFill>
                  <a:srgbClr val="002060"/>
                </a:solidFill>
              </a:rPr>
              <a:t>учреждений</a:t>
            </a:r>
            <a:endParaRPr sz="5400" spc="-55" dirty="0">
              <a:solidFill>
                <a:srgbClr val="002060"/>
              </a:solidFill>
            </a:endParaRPr>
          </a:p>
        </p:txBody>
      </p:sp>
      <p:sp>
        <p:nvSpPr>
          <p:cNvPr id="48" name="object 9"/>
          <p:cNvSpPr txBox="1"/>
          <p:nvPr/>
        </p:nvSpPr>
        <p:spPr>
          <a:xfrm>
            <a:off x="9280481" y="3863511"/>
            <a:ext cx="7910830" cy="4000454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ежегодно</a:t>
            </a:r>
            <a:r>
              <a:rPr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100% </a:t>
            </a:r>
            <a:r>
              <a:rPr lang="ru-RU"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представляют сведения о своих доходах</a:t>
            </a:r>
            <a:r>
              <a:rPr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sz="3600" b="1" dirty="0" err="1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об</a:t>
            </a:r>
            <a:r>
              <a:rPr sz="36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имуществе и обязательствах имущественного характера</a:t>
            </a:r>
            <a:r>
              <a:rPr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а</a:t>
            </a:r>
            <a:r>
              <a:rPr lang="ru-RU" sz="36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также сведения о доходах супруга (супруги) и несовершеннолетних детей.</a:t>
            </a:r>
            <a:endParaRPr sz="36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9" name="object 10"/>
          <p:cNvSpPr txBox="1"/>
          <p:nvPr/>
        </p:nvSpPr>
        <p:spPr>
          <a:xfrm>
            <a:off x="7707796" y="8785020"/>
            <a:ext cx="8352790" cy="1530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9780">
              <a:lnSpc>
                <a:spcPct val="118500"/>
              </a:lnSpc>
              <a:spcBef>
                <a:spcPts val="95"/>
              </a:spcBef>
            </a:pPr>
            <a:r>
              <a:rPr lang="ru-RU" sz="2800" spc="15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Обязанность предусмотрена статьёй 275 Трудового кодекса Российской Федерации</a:t>
            </a:r>
            <a:endParaRPr sz="20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object 4"/>
          <p:cNvSpPr/>
          <p:nvPr/>
        </p:nvSpPr>
        <p:spPr>
          <a:xfrm>
            <a:off x="502916" y="427079"/>
            <a:ext cx="7482840" cy="8531225"/>
          </a:xfrm>
          <a:custGeom>
            <a:avLst/>
            <a:gdLst/>
            <a:ahLst/>
            <a:cxnLst/>
            <a:rect l="l" t="t" r="r" b="b"/>
            <a:pathLst>
              <a:path w="7482840" h="8531225">
                <a:moveTo>
                  <a:pt x="6429745" y="1043478"/>
                </a:moveTo>
                <a:lnTo>
                  <a:pt x="6456864" y="1076308"/>
                </a:lnTo>
                <a:lnTo>
                  <a:pt x="6483061" y="1109191"/>
                </a:lnTo>
                <a:lnTo>
                  <a:pt x="6508350" y="1142127"/>
                </a:lnTo>
                <a:lnTo>
                  <a:pt x="6532746" y="1175115"/>
                </a:lnTo>
                <a:lnTo>
                  <a:pt x="6556264" y="1208155"/>
                </a:lnTo>
                <a:lnTo>
                  <a:pt x="6578917" y="1241245"/>
                </a:lnTo>
                <a:lnTo>
                  <a:pt x="6600722" y="1274386"/>
                </a:lnTo>
                <a:lnTo>
                  <a:pt x="6621692" y="1307576"/>
                </a:lnTo>
                <a:lnTo>
                  <a:pt x="6641843" y="1340814"/>
                </a:lnTo>
                <a:lnTo>
                  <a:pt x="6661188" y="1374100"/>
                </a:lnTo>
                <a:lnTo>
                  <a:pt x="6679743" y="1407434"/>
                </a:lnTo>
                <a:lnTo>
                  <a:pt x="6714541" y="1474240"/>
                </a:lnTo>
                <a:lnTo>
                  <a:pt x="6746354" y="1541226"/>
                </a:lnTo>
                <a:lnTo>
                  <a:pt x="6775299" y="1608388"/>
                </a:lnTo>
                <a:lnTo>
                  <a:pt x="6801493" y="1675718"/>
                </a:lnTo>
                <a:lnTo>
                  <a:pt x="6825055" y="1743212"/>
                </a:lnTo>
                <a:lnTo>
                  <a:pt x="6846101" y="1810864"/>
                </a:lnTo>
                <a:lnTo>
                  <a:pt x="6864750" y="1878668"/>
                </a:lnTo>
                <a:lnTo>
                  <a:pt x="6881118" y="1946619"/>
                </a:lnTo>
                <a:lnTo>
                  <a:pt x="6895323" y="2014710"/>
                </a:lnTo>
                <a:lnTo>
                  <a:pt x="6907482" y="2082937"/>
                </a:lnTo>
                <a:lnTo>
                  <a:pt x="6917713" y="2151294"/>
                </a:lnTo>
                <a:lnTo>
                  <a:pt x="6926134" y="2219775"/>
                </a:lnTo>
                <a:lnTo>
                  <a:pt x="6932861" y="2288374"/>
                </a:lnTo>
                <a:lnTo>
                  <a:pt x="6940035" y="2391483"/>
                </a:lnTo>
                <a:lnTo>
                  <a:pt x="6943043" y="2460354"/>
                </a:lnTo>
                <a:lnTo>
                  <a:pt x="6944769" y="2529323"/>
                </a:lnTo>
                <a:lnTo>
                  <a:pt x="6945331" y="2598386"/>
                </a:lnTo>
                <a:lnTo>
                  <a:pt x="6944846" y="2667536"/>
                </a:lnTo>
                <a:lnTo>
                  <a:pt x="6943431" y="2736768"/>
                </a:lnTo>
                <a:lnTo>
                  <a:pt x="6939822" y="2840756"/>
                </a:lnTo>
                <a:lnTo>
                  <a:pt x="6934782" y="2944897"/>
                </a:lnTo>
                <a:lnTo>
                  <a:pt x="6903988" y="3432345"/>
                </a:lnTo>
                <a:lnTo>
                  <a:pt x="6898326" y="3536990"/>
                </a:lnTo>
                <a:lnTo>
                  <a:pt x="6893877" y="3641660"/>
                </a:lnTo>
                <a:lnTo>
                  <a:pt x="6891779" y="3711446"/>
                </a:lnTo>
                <a:lnTo>
                  <a:pt x="6890514" y="3781228"/>
                </a:lnTo>
                <a:lnTo>
                  <a:pt x="6890198" y="3851002"/>
                </a:lnTo>
                <a:lnTo>
                  <a:pt x="6890950" y="3920763"/>
                </a:lnTo>
                <a:lnTo>
                  <a:pt x="6892886" y="3990503"/>
                </a:lnTo>
                <a:lnTo>
                  <a:pt x="6896124" y="4060218"/>
                </a:lnTo>
                <a:lnTo>
                  <a:pt x="6900782" y="4129902"/>
                </a:lnTo>
                <a:lnTo>
                  <a:pt x="6906976" y="4199550"/>
                </a:lnTo>
                <a:lnTo>
                  <a:pt x="6914825" y="4269156"/>
                </a:lnTo>
                <a:lnTo>
                  <a:pt x="6924446" y="4338713"/>
                </a:lnTo>
                <a:lnTo>
                  <a:pt x="6935956" y="4408218"/>
                </a:lnTo>
                <a:lnTo>
                  <a:pt x="6949473" y="4477663"/>
                </a:lnTo>
                <a:lnTo>
                  <a:pt x="6965115" y="4547043"/>
                </a:lnTo>
                <a:lnTo>
                  <a:pt x="6982997" y="4616353"/>
                </a:lnTo>
                <a:lnTo>
                  <a:pt x="7003240" y="4685587"/>
                </a:lnTo>
                <a:lnTo>
                  <a:pt x="7025958" y="4754740"/>
                </a:lnTo>
                <a:lnTo>
                  <a:pt x="7051271" y="4823805"/>
                </a:lnTo>
                <a:lnTo>
                  <a:pt x="7079296" y="4892777"/>
                </a:lnTo>
                <a:lnTo>
                  <a:pt x="7110149" y="4961651"/>
                </a:lnTo>
                <a:lnTo>
                  <a:pt x="7126674" y="4996049"/>
                </a:lnTo>
                <a:lnTo>
                  <a:pt x="7143949" y="5030420"/>
                </a:lnTo>
                <a:lnTo>
                  <a:pt x="7161991" y="5064764"/>
                </a:lnTo>
                <a:lnTo>
                  <a:pt x="7206370" y="5145815"/>
                </a:lnTo>
                <a:lnTo>
                  <a:pt x="7230708" y="5192399"/>
                </a:lnTo>
                <a:lnTo>
                  <a:pt x="7253837" y="5238825"/>
                </a:lnTo>
                <a:lnTo>
                  <a:pt x="7275771" y="5285089"/>
                </a:lnTo>
                <a:lnTo>
                  <a:pt x="7296521" y="5331183"/>
                </a:lnTo>
                <a:lnTo>
                  <a:pt x="7316101" y="5377102"/>
                </a:lnTo>
                <a:lnTo>
                  <a:pt x="7334522" y="5422840"/>
                </a:lnTo>
                <a:lnTo>
                  <a:pt x="7351797" y="5468390"/>
                </a:lnTo>
                <a:lnTo>
                  <a:pt x="7367937" y="5513746"/>
                </a:lnTo>
                <a:lnTo>
                  <a:pt x="7382956" y="5558903"/>
                </a:lnTo>
                <a:lnTo>
                  <a:pt x="7396865" y="5603855"/>
                </a:lnTo>
                <a:lnTo>
                  <a:pt x="7409677" y="5648595"/>
                </a:lnTo>
                <a:lnTo>
                  <a:pt x="7421404" y="5693118"/>
                </a:lnTo>
                <a:lnTo>
                  <a:pt x="7432058" y="5737416"/>
                </a:lnTo>
                <a:lnTo>
                  <a:pt x="7441652" y="5781485"/>
                </a:lnTo>
                <a:lnTo>
                  <a:pt x="7450198" y="5825319"/>
                </a:lnTo>
                <a:lnTo>
                  <a:pt x="7457708" y="5868910"/>
                </a:lnTo>
                <a:lnTo>
                  <a:pt x="7464194" y="5912254"/>
                </a:lnTo>
                <a:lnTo>
                  <a:pt x="7469669" y="5955344"/>
                </a:lnTo>
                <a:lnTo>
                  <a:pt x="7474145" y="5998174"/>
                </a:lnTo>
                <a:lnTo>
                  <a:pt x="7477635" y="6040738"/>
                </a:lnTo>
                <a:lnTo>
                  <a:pt x="7480149" y="6083030"/>
                </a:lnTo>
                <a:lnTo>
                  <a:pt x="7481702" y="6125044"/>
                </a:lnTo>
                <a:lnTo>
                  <a:pt x="7482305" y="6166773"/>
                </a:lnTo>
                <a:lnTo>
                  <a:pt x="7481971" y="6208213"/>
                </a:lnTo>
                <a:lnTo>
                  <a:pt x="7480711" y="6249357"/>
                </a:lnTo>
                <a:lnTo>
                  <a:pt x="7478538" y="6290198"/>
                </a:lnTo>
                <a:lnTo>
                  <a:pt x="7475464" y="6330731"/>
                </a:lnTo>
                <a:lnTo>
                  <a:pt x="7471502" y="6370950"/>
                </a:lnTo>
                <a:lnTo>
                  <a:pt x="7466664" y="6410849"/>
                </a:lnTo>
                <a:lnTo>
                  <a:pt x="7460962" y="6450421"/>
                </a:lnTo>
                <a:lnTo>
                  <a:pt x="7454409" y="6489660"/>
                </a:lnTo>
                <a:lnTo>
                  <a:pt x="7447016" y="6528562"/>
                </a:lnTo>
                <a:lnTo>
                  <a:pt x="7438796" y="6567119"/>
                </a:lnTo>
                <a:lnTo>
                  <a:pt x="7429761" y="6605325"/>
                </a:lnTo>
                <a:lnTo>
                  <a:pt x="7419924" y="6643175"/>
                </a:lnTo>
                <a:lnTo>
                  <a:pt x="7409297" y="6680662"/>
                </a:lnTo>
                <a:lnTo>
                  <a:pt x="7397892" y="6717780"/>
                </a:lnTo>
                <a:lnTo>
                  <a:pt x="7385721" y="6754524"/>
                </a:lnTo>
                <a:lnTo>
                  <a:pt x="7372797" y="6790887"/>
                </a:lnTo>
                <a:lnTo>
                  <a:pt x="7359132" y="6826863"/>
                </a:lnTo>
                <a:lnTo>
                  <a:pt x="7344739" y="6862446"/>
                </a:lnTo>
                <a:lnTo>
                  <a:pt x="7329628" y="6897631"/>
                </a:lnTo>
                <a:lnTo>
                  <a:pt x="7313814" y="6932411"/>
                </a:lnTo>
                <a:lnTo>
                  <a:pt x="7297308" y="6966779"/>
                </a:lnTo>
                <a:lnTo>
                  <a:pt x="7262268" y="7034260"/>
                </a:lnTo>
                <a:lnTo>
                  <a:pt x="7224609" y="7100024"/>
                </a:lnTo>
                <a:lnTo>
                  <a:pt x="7184428" y="7164023"/>
                </a:lnTo>
                <a:lnTo>
                  <a:pt x="7141823" y="7226210"/>
                </a:lnTo>
                <a:lnTo>
                  <a:pt x="7096893" y="7286535"/>
                </a:lnTo>
                <a:lnTo>
                  <a:pt x="7049736" y="7344951"/>
                </a:lnTo>
                <a:lnTo>
                  <a:pt x="7000450" y="7401408"/>
                </a:lnTo>
                <a:lnTo>
                  <a:pt x="6949133" y="7455860"/>
                </a:lnTo>
                <a:lnTo>
                  <a:pt x="6895884" y="7508256"/>
                </a:lnTo>
                <a:lnTo>
                  <a:pt x="6840801" y="7558550"/>
                </a:lnTo>
                <a:lnTo>
                  <a:pt x="6783982" y="7606693"/>
                </a:lnTo>
                <a:lnTo>
                  <a:pt x="6725526" y="7652636"/>
                </a:lnTo>
                <a:lnTo>
                  <a:pt x="6665531" y="7696331"/>
                </a:lnTo>
                <a:lnTo>
                  <a:pt x="6604095" y="7737730"/>
                </a:lnTo>
                <a:lnTo>
                  <a:pt x="6541316" y="7776784"/>
                </a:lnTo>
                <a:lnTo>
                  <a:pt x="6477293" y="7813445"/>
                </a:lnTo>
                <a:lnTo>
                  <a:pt x="6412123" y="7847665"/>
                </a:lnTo>
                <a:lnTo>
                  <a:pt x="6345906" y="7879396"/>
                </a:lnTo>
                <a:lnTo>
                  <a:pt x="6278739" y="7908588"/>
                </a:lnTo>
                <a:lnTo>
                  <a:pt x="6210721" y="7935195"/>
                </a:lnTo>
                <a:lnTo>
                  <a:pt x="6141950" y="7959166"/>
                </a:lnTo>
                <a:lnTo>
                  <a:pt x="6072523" y="7980455"/>
                </a:lnTo>
                <a:lnTo>
                  <a:pt x="6002541" y="7999013"/>
                </a:lnTo>
                <a:lnTo>
                  <a:pt x="5932100" y="8014791"/>
                </a:lnTo>
                <a:lnTo>
                  <a:pt x="5861299" y="8027741"/>
                </a:lnTo>
                <a:lnTo>
                  <a:pt x="5790237" y="8037815"/>
                </a:lnTo>
                <a:lnTo>
                  <a:pt x="5719011" y="8044964"/>
                </a:lnTo>
                <a:lnTo>
                  <a:pt x="5647720" y="8049140"/>
                </a:lnTo>
                <a:lnTo>
                  <a:pt x="5576462" y="8050296"/>
                </a:lnTo>
                <a:lnTo>
                  <a:pt x="5540876" y="8049725"/>
                </a:lnTo>
                <a:lnTo>
                  <a:pt x="5469852" y="8046258"/>
                </a:lnTo>
                <a:lnTo>
                  <a:pt x="5399107" y="8039648"/>
                </a:lnTo>
                <a:lnTo>
                  <a:pt x="5328739" y="8029849"/>
                </a:lnTo>
                <a:lnTo>
                  <a:pt x="5258846" y="8016810"/>
                </a:lnTo>
                <a:lnTo>
                  <a:pt x="5189527" y="8000485"/>
                </a:lnTo>
                <a:lnTo>
                  <a:pt x="5120879" y="7980824"/>
                </a:lnTo>
                <a:lnTo>
                  <a:pt x="5053002" y="7957779"/>
                </a:lnTo>
                <a:lnTo>
                  <a:pt x="4985993" y="7931302"/>
                </a:lnTo>
                <a:lnTo>
                  <a:pt x="4919951" y="7901345"/>
                </a:lnTo>
                <a:lnTo>
                  <a:pt x="4836481" y="7859194"/>
                </a:lnTo>
                <a:lnTo>
                  <a:pt x="4786443" y="7834397"/>
                </a:lnTo>
                <a:lnTo>
                  <a:pt x="4737199" y="7810644"/>
                </a:lnTo>
                <a:lnTo>
                  <a:pt x="4688740" y="7787920"/>
                </a:lnTo>
                <a:lnTo>
                  <a:pt x="4641057" y="7766211"/>
                </a:lnTo>
                <a:lnTo>
                  <a:pt x="4594140" y="7745504"/>
                </a:lnTo>
                <a:lnTo>
                  <a:pt x="4547981" y="7725786"/>
                </a:lnTo>
                <a:lnTo>
                  <a:pt x="4502569" y="7707043"/>
                </a:lnTo>
                <a:lnTo>
                  <a:pt x="4457896" y="7689261"/>
                </a:lnTo>
                <a:lnTo>
                  <a:pt x="4413952" y="7672427"/>
                </a:lnTo>
                <a:lnTo>
                  <a:pt x="4370728" y="7656527"/>
                </a:lnTo>
                <a:lnTo>
                  <a:pt x="4328214" y="7641549"/>
                </a:lnTo>
                <a:lnTo>
                  <a:pt x="4286402" y="7627477"/>
                </a:lnTo>
                <a:lnTo>
                  <a:pt x="4245282" y="7614298"/>
                </a:lnTo>
                <a:lnTo>
                  <a:pt x="4204844" y="7602000"/>
                </a:lnTo>
                <a:lnTo>
                  <a:pt x="4165080" y="7590568"/>
                </a:lnTo>
                <a:lnTo>
                  <a:pt x="4125979" y="7579989"/>
                </a:lnTo>
                <a:lnTo>
                  <a:pt x="4087534" y="7570249"/>
                </a:lnTo>
                <a:lnTo>
                  <a:pt x="4049734" y="7561335"/>
                </a:lnTo>
                <a:lnTo>
                  <a:pt x="3976032" y="7545930"/>
                </a:lnTo>
                <a:lnTo>
                  <a:pt x="3904800" y="7533665"/>
                </a:lnTo>
                <a:lnTo>
                  <a:pt x="3835963" y="7524431"/>
                </a:lnTo>
                <a:lnTo>
                  <a:pt x="3769447" y="7518121"/>
                </a:lnTo>
                <a:lnTo>
                  <a:pt x="3705177" y="7514625"/>
                </a:lnTo>
                <a:lnTo>
                  <a:pt x="3643078" y="7513835"/>
                </a:lnTo>
                <a:lnTo>
                  <a:pt x="3612820" y="7514420"/>
                </a:lnTo>
                <a:lnTo>
                  <a:pt x="3553839" y="7517486"/>
                </a:lnTo>
                <a:lnTo>
                  <a:pt x="3496843" y="7522986"/>
                </a:lnTo>
                <a:lnTo>
                  <a:pt x="3441759" y="7530812"/>
                </a:lnTo>
                <a:lnTo>
                  <a:pt x="3388510" y="7540855"/>
                </a:lnTo>
                <a:lnTo>
                  <a:pt x="3337023" y="7553008"/>
                </a:lnTo>
                <a:lnTo>
                  <a:pt x="3287224" y="7567161"/>
                </a:lnTo>
                <a:lnTo>
                  <a:pt x="3239037" y="7583205"/>
                </a:lnTo>
                <a:lnTo>
                  <a:pt x="3192388" y="7601034"/>
                </a:lnTo>
                <a:lnTo>
                  <a:pt x="3147203" y="7620537"/>
                </a:lnTo>
                <a:lnTo>
                  <a:pt x="3103407" y="7641607"/>
                </a:lnTo>
                <a:lnTo>
                  <a:pt x="3060925" y="7664134"/>
                </a:lnTo>
                <a:lnTo>
                  <a:pt x="3019684" y="7688010"/>
                </a:lnTo>
                <a:lnTo>
                  <a:pt x="2979608" y="7713128"/>
                </a:lnTo>
                <a:lnTo>
                  <a:pt x="2921517" y="7752893"/>
                </a:lnTo>
                <a:lnTo>
                  <a:pt x="2884029" y="7780637"/>
                </a:lnTo>
                <a:lnTo>
                  <a:pt x="2847445" y="7809242"/>
                </a:lnTo>
                <a:lnTo>
                  <a:pt x="2811692" y="7838600"/>
                </a:lnTo>
                <a:lnTo>
                  <a:pt x="2776695" y="7868601"/>
                </a:lnTo>
                <a:lnTo>
                  <a:pt x="2742378" y="7899137"/>
                </a:lnTo>
                <a:lnTo>
                  <a:pt x="2692018" y="7945708"/>
                </a:lnTo>
                <a:lnTo>
                  <a:pt x="2610434" y="8024465"/>
                </a:lnTo>
                <a:lnTo>
                  <a:pt x="2467660" y="8164971"/>
                </a:lnTo>
                <a:lnTo>
                  <a:pt x="2420283" y="8210064"/>
                </a:lnTo>
                <a:lnTo>
                  <a:pt x="2372595" y="8253674"/>
                </a:lnTo>
                <a:lnTo>
                  <a:pt x="2340505" y="8281744"/>
                </a:lnTo>
                <a:lnTo>
                  <a:pt x="2308090" y="8308883"/>
                </a:lnTo>
                <a:lnTo>
                  <a:pt x="2275276" y="8334984"/>
                </a:lnTo>
                <a:lnTo>
                  <a:pt x="2241988" y="8359938"/>
                </a:lnTo>
                <a:lnTo>
                  <a:pt x="2208151" y="8383637"/>
                </a:lnTo>
                <a:lnTo>
                  <a:pt x="2173692" y="8405971"/>
                </a:lnTo>
                <a:lnTo>
                  <a:pt x="2138534" y="8426833"/>
                </a:lnTo>
                <a:lnTo>
                  <a:pt x="2102605" y="8446114"/>
                </a:lnTo>
                <a:lnTo>
                  <a:pt x="2065829" y="8463704"/>
                </a:lnTo>
                <a:lnTo>
                  <a:pt x="2028133" y="8479497"/>
                </a:lnTo>
                <a:lnTo>
                  <a:pt x="1989440" y="8493383"/>
                </a:lnTo>
                <a:lnTo>
                  <a:pt x="1949677" y="8505253"/>
                </a:lnTo>
                <a:lnTo>
                  <a:pt x="1908770" y="8515000"/>
                </a:lnTo>
                <a:lnTo>
                  <a:pt x="1866644" y="8522514"/>
                </a:lnTo>
                <a:lnTo>
                  <a:pt x="1823223" y="8527688"/>
                </a:lnTo>
                <a:lnTo>
                  <a:pt x="1778435" y="8530412"/>
                </a:lnTo>
                <a:lnTo>
                  <a:pt x="1755504" y="8530821"/>
                </a:lnTo>
                <a:lnTo>
                  <a:pt x="1732204" y="8530578"/>
                </a:lnTo>
                <a:lnTo>
                  <a:pt x="1684455" y="8528077"/>
                </a:lnTo>
                <a:lnTo>
                  <a:pt x="1635115" y="8522801"/>
                </a:lnTo>
                <a:lnTo>
                  <a:pt x="1584109" y="8514642"/>
                </a:lnTo>
                <a:lnTo>
                  <a:pt x="1531361" y="8503491"/>
                </a:lnTo>
                <a:lnTo>
                  <a:pt x="1476799" y="8489239"/>
                </a:lnTo>
                <a:lnTo>
                  <a:pt x="1420346" y="8471778"/>
                </a:lnTo>
                <a:lnTo>
                  <a:pt x="1361929" y="8450999"/>
                </a:lnTo>
                <a:lnTo>
                  <a:pt x="1301473" y="8426794"/>
                </a:lnTo>
                <a:lnTo>
                  <a:pt x="1238903" y="8399054"/>
                </a:lnTo>
                <a:lnTo>
                  <a:pt x="1174146" y="8367670"/>
                </a:lnTo>
                <a:lnTo>
                  <a:pt x="1107126" y="8332535"/>
                </a:lnTo>
                <a:lnTo>
                  <a:pt x="1072744" y="8313527"/>
                </a:lnTo>
                <a:lnTo>
                  <a:pt x="1032556" y="8290489"/>
                </a:lnTo>
                <a:lnTo>
                  <a:pt x="993169" y="8267022"/>
                </a:lnTo>
                <a:lnTo>
                  <a:pt x="954584" y="8243131"/>
                </a:lnTo>
                <a:lnTo>
                  <a:pt x="916797" y="8218822"/>
                </a:lnTo>
                <a:lnTo>
                  <a:pt x="879807" y="8194101"/>
                </a:lnTo>
                <a:lnTo>
                  <a:pt x="843611" y="8168975"/>
                </a:lnTo>
                <a:lnTo>
                  <a:pt x="808208" y="8143450"/>
                </a:lnTo>
                <a:lnTo>
                  <a:pt x="773595" y="8117532"/>
                </a:lnTo>
                <a:lnTo>
                  <a:pt x="739770" y="8091226"/>
                </a:lnTo>
                <a:lnTo>
                  <a:pt x="706732" y="8064539"/>
                </a:lnTo>
                <a:lnTo>
                  <a:pt x="674478" y="8037478"/>
                </a:lnTo>
                <a:lnTo>
                  <a:pt x="643005" y="8010048"/>
                </a:lnTo>
                <a:lnTo>
                  <a:pt x="612313" y="7982255"/>
                </a:lnTo>
                <a:lnTo>
                  <a:pt x="582399" y="7954106"/>
                </a:lnTo>
                <a:lnTo>
                  <a:pt x="553260" y="7925606"/>
                </a:lnTo>
                <a:lnTo>
                  <a:pt x="524895" y="7896762"/>
                </a:lnTo>
                <a:lnTo>
                  <a:pt x="497302" y="7867581"/>
                </a:lnTo>
                <a:lnTo>
                  <a:pt x="470479" y="7838067"/>
                </a:lnTo>
                <a:lnTo>
                  <a:pt x="444423" y="7808227"/>
                </a:lnTo>
                <a:lnTo>
                  <a:pt x="419133" y="7778068"/>
                </a:lnTo>
                <a:lnTo>
                  <a:pt x="394607" y="7747595"/>
                </a:lnTo>
                <a:lnTo>
                  <a:pt x="370841" y="7716814"/>
                </a:lnTo>
                <a:lnTo>
                  <a:pt x="347835" y="7685732"/>
                </a:lnTo>
                <a:lnTo>
                  <a:pt x="325587" y="7654355"/>
                </a:lnTo>
                <a:lnTo>
                  <a:pt x="304093" y="7622689"/>
                </a:lnTo>
                <a:lnTo>
                  <a:pt x="263363" y="7558514"/>
                </a:lnTo>
                <a:lnTo>
                  <a:pt x="225630" y="7493257"/>
                </a:lnTo>
                <a:lnTo>
                  <a:pt x="190875" y="7426965"/>
                </a:lnTo>
                <a:lnTo>
                  <a:pt x="159084" y="7359688"/>
                </a:lnTo>
                <a:lnTo>
                  <a:pt x="130239" y="7291476"/>
                </a:lnTo>
                <a:lnTo>
                  <a:pt x="104324" y="7222377"/>
                </a:lnTo>
                <a:lnTo>
                  <a:pt x="81322" y="7152440"/>
                </a:lnTo>
                <a:lnTo>
                  <a:pt x="61217" y="7081714"/>
                </a:lnTo>
                <a:lnTo>
                  <a:pt x="43992" y="7010249"/>
                </a:lnTo>
                <a:lnTo>
                  <a:pt x="29631" y="6938092"/>
                </a:lnTo>
                <a:lnTo>
                  <a:pt x="18116" y="6865294"/>
                </a:lnTo>
                <a:lnTo>
                  <a:pt x="9433" y="6791903"/>
                </a:lnTo>
                <a:lnTo>
                  <a:pt x="3563" y="6717968"/>
                </a:lnTo>
                <a:lnTo>
                  <a:pt x="492" y="6643538"/>
                </a:lnTo>
                <a:lnTo>
                  <a:pt x="0" y="6606153"/>
                </a:lnTo>
                <a:lnTo>
                  <a:pt x="201" y="6568663"/>
                </a:lnTo>
                <a:lnTo>
                  <a:pt x="2674" y="6493390"/>
                </a:lnTo>
                <a:lnTo>
                  <a:pt x="7896" y="6417770"/>
                </a:lnTo>
                <a:lnTo>
                  <a:pt x="15848" y="6341851"/>
                </a:lnTo>
                <a:lnTo>
                  <a:pt x="20844" y="6303795"/>
                </a:lnTo>
                <a:lnTo>
                  <a:pt x="26516" y="6265683"/>
                </a:lnTo>
                <a:lnTo>
                  <a:pt x="32863" y="6227520"/>
                </a:lnTo>
                <a:lnTo>
                  <a:pt x="39882" y="6189313"/>
                </a:lnTo>
                <a:lnTo>
                  <a:pt x="47572" y="6151068"/>
                </a:lnTo>
                <a:lnTo>
                  <a:pt x="55930" y="6112792"/>
                </a:lnTo>
                <a:lnTo>
                  <a:pt x="64954" y="6074490"/>
                </a:lnTo>
                <a:lnTo>
                  <a:pt x="74643" y="6036168"/>
                </a:lnTo>
                <a:lnTo>
                  <a:pt x="84993" y="5997832"/>
                </a:lnTo>
                <a:lnTo>
                  <a:pt x="96004" y="5959490"/>
                </a:lnTo>
                <a:lnTo>
                  <a:pt x="107673" y="5921146"/>
                </a:lnTo>
                <a:lnTo>
                  <a:pt x="119998" y="5882807"/>
                </a:lnTo>
                <a:lnTo>
                  <a:pt x="132977" y="5844479"/>
                </a:lnTo>
                <a:lnTo>
                  <a:pt x="146607" y="5806169"/>
                </a:lnTo>
                <a:lnTo>
                  <a:pt x="160888" y="5767881"/>
                </a:lnTo>
                <a:lnTo>
                  <a:pt x="175816" y="5729624"/>
                </a:lnTo>
                <a:lnTo>
                  <a:pt x="191390" y="5691401"/>
                </a:lnTo>
                <a:lnTo>
                  <a:pt x="207607" y="5653221"/>
                </a:lnTo>
                <a:lnTo>
                  <a:pt x="224466" y="5615088"/>
                </a:lnTo>
                <a:lnTo>
                  <a:pt x="241964" y="5577009"/>
                </a:lnTo>
                <a:lnTo>
                  <a:pt x="260099" y="5538990"/>
                </a:lnTo>
                <a:lnTo>
                  <a:pt x="278870" y="5501037"/>
                </a:lnTo>
                <a:lnTo>
                  <a:pt x="298274" y="5463157"/>
                </a:lnTo>
                <a:lnTo>
                  <a:pt x="318310" y="5425355"/>
                </a:lnTo>
                <a:lnTo>
                  <a:pt x="338974" y="5387638"/>
                </a:lnTo>
                <a:lnTo>
                  <a:pt x="360265" y="5350011"/>
                </a:lnTo>
                <a:lnTo>
                  <a:pt x="382182" y="5312481"/>
                </a:lnTo>
                <a:lnTo>
                  <a:pt x="404721" y="5275054"/>
                </a:lnTo>
                <a:lnTo>
                  <a:pt x="427881" y="5237736"/>
                </a:lnTo>
                <a:lnTo>
                  <a:pt x="451660" y="5200534"/>
                </a:lnTo>
                <a:lnTo>
                  <a:pt x="476055" y="5163452"/>
                </a:lnTo>
                <a:lnTo>
                  <a:pt x="501066" y="5126499"/>
                </a:lnTo>
                <a:lnTo>
                  <a:pt x="526688" y="5089678"/>
                </a:lnTo>
                <a:lnTo>
                  <a:pt x="552922" y="5052998"/>
                </a:lnTo>
                <a:lnTo>
                  <a:pt x="579763" y="5016463"/>
                </a:lnTo>
                <a:lnTo>
                  <a:pt x="607211" y="4980080"/>
                </a:lnTo>
                <a:lnTo>
                  <a:pt x="635263" y="4943855"/>
                </a:lnTo>
                <a:lnTo>
                  <a:pt x="663918" y="4907794"/>
                </a:lnTo>
                <a:lnTo>
                  <a:pt x="693173" y="4871904"/>
                </a:lnTo>
                <a:lnTo>
                  <a:pt x="723025" y="4836190"/>
                </a:lnTo>
                <a:lnTo>
                  <a:pt x="753474" y="4800659"/>
                </a:lnTo>
                <a:lnTo>
                  <a:pt x="784517" y="4765316"/>
                </a:lnTo>
                <a:lnTo>
                  <a:pt x="816151" y="4730168"/>
                </a:lnTo>
                <a:lnTo>
                  <a:pt x="848376" y="4695221"/>
                </a:lnTo>
                <a:lnTo>
                  <a:pt x="881188" y="4660481"/>
                </a:lnTo>
                <a:lnTo>
                  <a:pt x="914586" y="4625955"/>
                </a:lnTo>
                <a:lnTo>
                  <a:pt x="948567" y="4591648"/>
                </a:lnTo>
                <a:lnTo>
                  <a:pt x="983130" y="4557566"/>
                </a:lnTo>
                <a:lnTo>
                  <a:pt x="1018273" y="4523715"/>
                </a:lnTo>
                <a:lnTo>
                  <a:pt x="1053993" y="4490103"/>
                </a:lnTo>
                <a:lnTo>
                  <a:pt x="1090288" y="4456734"/>
                </a:lnTo>
                <a:lnTo>
                  <a:pt x="1127157" y="4423615"/>
                </a:lnTo>
                <a:lnTo>
                  <a:pt x="1164597" y="4390752"/>
                </a:lnTo>
                <a:lnTo>
                  <a:pt x="1202606" y="4358152"/>
                </a:lnTo>
                <a:lnTo>
                  <a:pt x="1241182" y="4325820"/>
                </a:lnTo>
                <a:lnTo>
                  <a:pt x="1280323" y="4293762"/>
                </a:lnTo>
                <a:lnTo>
                  <a:pt x="1320027" y="4261985"/>
                </a:lnTo>
                <a:lnTo>
                  <a:pt x="1360291" y="4230494"/>
                </a:lnTo>
                <a:lnTo>
                  <a:pt x="1401115" y="4199296"/>
                </a:lnTo>
                <a:lnTo>
                  <a:pt x="1442495" y="4168398"/>
                </a:lnTo>
                <a:lnTo>
                  <a:pt x="1484431" y="4137804"/>
                </a:lnTo>
                <a:lnTo>
                  <a:pt x="1526918" y="4107521"/>
                </a:lnTo>
                <a:lnTo>
                  <a:pt x="1569957" y="4077556"/>
                </a:lnTo>
                <a:lnTo>
                  <a:pt x="1613543" y="4047915"/>
                </a:lnTo>
                <a:lnTo>
                  <a:pt x="1657676" y="4018602"/>
                </a:lnTo>
                <a:lnTo>
                  <a:pt x="1702354" y="3989626"/>
                </a:lnTo>
                <a:lnTo>
                  <a:pt x="1747574" y="3960991"/>
                </a:lnTo>
                <a:lnTo>
                  <a:pt x="1815829" y="3918540"/>
                </a:lnTo>
                <a:lnTo>
                  <a:pt x="1838053" y="3903672"/>
                </a:lnTo>
                <a:lnTo>
                  <a:pt x="1881705" y="3871873"/>
                </a:lnTo>
                <a:lnTo>
                  <a:pt x="1924324" y="3837395"/>
                </a:lnTo>
                <a:lnTo>
                  <a:pt x="1965948" y="3800325"/>
                </a:lnTo>
                <a:lnTo>
                  <a:pt x="2006614" y="3760752"/>
                </a:lnTo>
                <a:lnTo>
                  <a:pt x="2046360" y="3718764"/>
                </a:lnTo>
                <a:lnTo>
                  <a:pt x="2085221" y="3674447"/>
                </a:lnTo>
                <a:lnTo>
                  <a:pt x="2123236" y="3627890"/>
                </a:lnTo>
                <a:lnTo>
                  <a:pt x="2160441" y="3579181"/>
                </a:lnTo>
                <a:lnTo>
                  <a:pt x="2196872" y="3528407"/>
                </a:lnTo>
                <a:lnTo>
                  <a:pt x="2232568" y="3475656"/>
                </a:lnTo>
                <a:lnTo>
                  <a:pt x="2267565" y="3421016"/>
                </a:lnTo>
                <a:lnTo>
                  <a:pt x="2301899" y="3364575"/>
                </a:lnTo>
                <a:lnTo>
                  <a:pt x="2335609" y="3306420"/>
                </a:lnTo>
                <a:lnTo>
                  <a:pt x="2368731" y="3246639"/>
                </a:lnTo>
                <a:lnTo>
                  <a:pt x="2401301" y="3185320"/>
                </a:lnTo>
                <a:lnTo>
                  <a:pt x="2433358" y="3122551"/>
                </a:lnTo>
                <a:lnTo>
                  <a:pt x="2464937" y="3058419"/>
                </a:lnTo>
                <a:lnTo>
                  <a:pt x="2496076" y="2993012"/>
                </a:lnTo>
                <a:lnTo>
                  <a:pt x="2526812" y="2926418"/>
                </a:lnTo>
                <a:lnTo>
                  <a:pt x="2572241" y="2824494"/>
                </a:lnTo>
                <a:lnTo>
                  <a:pt x="2616971" y="2720392"/>
                </a:lnTo>
                <a:lnTo>
                  <a:pt x="2675740" y="2578715"/>
                </a:lnTo>
                <a:lnTo>
                  <a:pt x="2762626" y="2361464"/>
                </a:lnTo>
                <a:lnTo>
                  <a:pt x="2964628" y="1844739"/>
                </a:lnTo>
                <a:lnTo>
                  <a:pt x="3038352" y="1661209"/>
                </a:lnTo>
                <a:lnTo>
                  <a:pt x="3083393" y="1552313"/>
                </a:lnTo>
                <a:lnTo>
                  <a:pt x="3129192" y="1444695"/>
                </a:lnTo>
                <a:lnTo>
                  <a:pt x="3175872" y="1338652"/>
                </a:lnTo>
                <a:lnTo>
                  <a:pt x="3207544" y="1268977"/>
                </a:lnTo>
                <a:lnTo>
                  <a:pt x="3239701" y="1200221"/>
                </a:lnTo>
                <a:lnTo>
                  <a:pt x="3272379" y="1132473"/>
                </a:lnTo>
                <a:lnTo>
                  <a:pt x="3305615" y="1065819"/>
                </a:lnTo>
                <a:lnTo>
                  <a:pt x="3339447" y="1000348"/>
                </a:lnTo>
                <a:lnTo>
                  <a:pt x="3373912" y="936146"/>
                </a:lnTo>
                <a:lnTo>
                  <a:pt x="3409046" y="873303"/>
                </a:lnTo>
                <a:lnTo>
                  <a:pt x="3444886" y="811906"/>
                </a:lnTo>
                <a:lnTo>
                  <a:pt x="3481470" y="752042"/>
                </a:lnTo>
                <a:lnTo>
                  <a:pt x="3518834" y="693799"/>
                </a:lnTo>
                <a:lnTo>
                  <a:pt x="3557015" y="637265"/>
                </a:lnTo>
                <a:lnTo>
                  <a:pt x="3596051" y="582528"/>
                </a:lnTo>
                <a:lnTo>
                  <a:pt x="3635978" y="529676"/>
                </a:lnTo>
                <a:lnTo>
                  <a:pt x="3676834" y="478796"/>
                </a:lnTo>
                <a:lnTo>
                  <a:pt x="3718655" y="429976"/>
                </a:lnTo>
                <a:lnTo>
                  <a:pt x="3761478" y="383303"/>
                </a:lnTo>
                <a:lnTo>
                  <a:pt x="3805340" y="338867"/>
                </a:lnTo>
                <a:lnTo>
                  <a:pt x="3850279" y="296754"/>
                </a:lnTo>
                <a:lnTo>
                  <a:pt x="3896331" y="257051"/>
                </a:lnTo>
                <a:lnTo>
                  <a:pt x="3943533" y="219848"/>
                </a:lnTo>
                <a:lnTo>
                  <a:pt x="3991923" y="185231"/>
                </a:lnTo>
                <a:lnTo>
                  <a:pt x="4041536" y="153289"/>
                </a:lnTo>
                <a:lnTo>
                  <a:pt x="4092411" y="124109"/>
                </a:lnTo>
                <a:lnTo>
                  <a:pt x="4144584" y="97778"/>
                </a:lnTo>
                <a:lnTo>
                  <a:pt x="4198093" y="74386"/>
                </a:lnTo>
                <a:lnTo>
                  <a:pt x="4252973" y="54018"/>
                </a:lnTo>
                <a:lnTo>
                  <a:pt x="4309262" y="36764"/>
                </a:lnTo>
                <a:lnTo>
                  <a:pt x="4366998" y="22711"/>
                </a:lnTo>
                <a:lnTo>
                  <a:pt x="4426217" y="11947"/>
                </a:lnTo>
                <a:lnTo>
                  <a:pt x="4486956" y="4559"/>
                </a:lnTo>
                <a:lnTo>
                  <a:pt x="4549252" y="635"/>
                </a:lnTo>
                <a:lnTo>
                  <a:pt x="4580995" y="0"/>
                </a:lnTo>
                <a:lnTo>
                  <a:pt x="4613142" y="263"/>
                </a:lnTo>
                <a:lnTo>
                  <a:pt x="4678663" y="3531"/>
                </a:lnTo>
                <a:lnTo>
                  <a:pt x="4745852" y="10526"/>
                </a:lnTo>
                <a:lnTo>
                  <a:pt x="4814746" y="21337"/>
                </a:lnTo>
                <a:lnTo>
                  <a:pt x="4885382" y="36051"/>
                </a:lnTo>
                <a:lnTo>
                  <a:pt x="4957797" y="54755"/>
                </a:lnTo>
                <a:lnTo>
                  <a:pt x="4994683" y="65632"/>
                </a:lnTo>
                <a:lnTo>
                  <a:pt x="5032028" y="77539"/>
                </a:lnTo>
                <a:lnTo>
                  <a:pt x="5069836" y="90487"/>
                </a:lnTo>
                <a:lnTo>
                  <a:pt x="5108112" y="104488"/>
                </a:lnTo>
                <a:lnTo>
                  <a:pt x="5146861" y="119552"/>
                </a:lnTo>
                <a:lnTo>
                  <a:pt x="5186086" y="135691"/>
                </a:lnTo>
                <a:lnTo>
                  <a:pt x="5225793" y="152916"/>
                </a:lnTo>
                <a:lnTo>
                  <a:pt x="5265987" y="171237"/>
                </a:lnTo>
                <a:lnTo>
                  <a:pt x="5306672" y="190665"/>
                </a:lnTo>
                <a:lnTo>
                  <a:pt x="5347852" y="211211"/>
                </a:lnTo>
                <a:lnTo>
                  <a:pt x="5389532" y="232887"/>
                </a:lnTo>
                <a:lnTo>
                  <a:pt x="5431718" y="255704"/>
                </a:lnTo>
                <a:lnTo>
                  <a:pt x="5474412" y="279671"/>
                </a:lnTo>
                <a:lnTo>
                  <a:pt x="5517621" y="304801"/>
                </a:lnTo>
                <a:lnTo>
                  <a:pt x="5570010" y="336204"/>
                </a:lnTo>
                <a:lnTo>
                  <a:pt x="5621139" y="367677"/>
                </a:lnTo>
                <a:lnTo>
                  <a:pt x="5671023" y="399219"/>
                </a:lnTo>
                <a:lnTo>
                  <a:pt x="5719675" y="430829"/>
                </a:lnTo>
                <a:lnTo>
                  <a:pt x="5767112" y="462507"/>
                </a:lnTo>
                <a:lnTo>
                  <a:pt x="5813347" y="494252"/>
                </a:lnTo>
                <a:lnTo>
                  <a:pt x="5858395" y="526064"/>
                </a:lnTo>
                <a:lnTo>
                  <a:pt x="5902271" y="557940"/>
                </a:lnTo>
                <a:lnTo>
                  <a:pt x="5944990" y="589882"/>
                </a:lnTo>
                <a:lnTo>
                  <a:pt x="5986566" y="621888"/>
                </a:lnTo>
                <a:lnTo>
                  <a:pt x="6027014" y="653957"/>
                </a:lnTo>
                <a:lnTo>
                  <a:pt x="6066348" y="686089"/>
                </a:lnTo>
                <a:lnTo>
                  <a:pt x="6104584" y="718283"/>
                </a:lnTo>
                <a:lnTo>
                  <a:pt x="6141736" y="750538"/>
                </a:lnTo>
                <a:lnTo>
                  <a:pt x="6177819" y="782854"/>
                </a:lnTo>
                <a:lnTo>
                  <a:pt x="6212846" y="815230"/>
                </a:lnTo>
                <a:lnTo>
                  <a:pt x="6246834" y="847665"/>
                </a:lnTo>
                <a:lnTo>
                  <a:pt x="6279797" y="880158"/>
                </a:lnTo>
                <a:lnTo>
                  <a:pt x="6311749" y="912709"/>
                </a:lnTo>
                <a:lnTo>
                  <a:pt x="6342705" y="945318"/>
                </a:lnTo>
                <a:lnTo>
                  <a:pt x="6372680" y="977982"/>
                </a:lnTo>
                <a:lnTo>
                  <a:pt x="6401689" y="1010703"/>
                </a:lnTo>
                <a:lnTo>
                  <a:pt x="6429745" y="104347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783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10505" y="1869453"/>
            <a:ext cx="4794620" cy="8750920"/>
          </a:xfrm>
          <a:prstGeom prst="rect">
            <a:avLst/>
          </a:prstGeom>
        </p:spPr>
      </p:pic>
      <p:pic>
        <p:nvPicPr>
          <p:cNvPr id="54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78955" y="3039725"/>
            <a:ext cx="4048124" cy="72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79633" y="2915384"/>
            <a:ext cx="13181659" cy="1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46222" tIns="73111" rIns="146222" bIns="73111">
            <a:spAutoFit/>
          </a:bodyPr>
          <a:lstStyle/>
          <a:p>
            <a:pPr>
              <a:tabLst>
                <a:tab pos="1176120" algn="l"/>
                <a:tab pos="2352241" algn="l"/>
                <a:tab pos="3528361" algn="l"/>
                <a:tab pos="4704481" algn="l"/>
                <a:tab pos="5880602" algn="l"/>
                <a:tab pos="7056722" algn="l"/>
                <a:tab pos="8232842" algn="l"/>
              </a:tabLst>
            </a:pPr>
            <a:r>
              <a:rPr lang="ru-RU" sz="6600" b="1" dirty="0">
                <a:solidFill>
                  <a:srgbClr val="2D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039527" y="98438"/>
            <a:ext cx="4809463" cy="10688725"/>
            <a:chOff x="8641357" y="0"/>
            <a:chExt cx="2960234" cy="657893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10" name="Прямоугольник 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48562" tIns="74281" rIns="148562" bIns="7428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29918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ru-RU" sz="2924"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23" y="440609"/>
            <a:ext cx="1519145" cy="18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0" y="415503"/>
            <a:ext cx="2336496" cy="18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73180"/>
              </p:ext>
            </p:extLst>
          </p:nvPr>
        </p:nvGraphicFramePr>
        <p:xfrm>
          <a:off x="5295875" y="5028664"/>
          <a:ext cx="10112532" cy="51514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98691">
                  <a:extLst>
                    <a:ext uri="{9D8B030D-6E8A-4147-A177-3AD203B41FA5}">
                      <a16:colId xmlns:a16="http://schemas.microsoft.com/office/drawing/2014/main" val="2162032301"/>
                    </a:ext>
                  </a:extLst>
                </a:gridCol>
                <a:gridCol w="1424272">
                  <a:extLst>
                    <a:ext uri="{9D8B030D-6E8A-4147-A177-3AD203B41FA5}">
                      <a16:colId xmlns:a16="http://schemas.microsoft.com/office/drawing/2014/main" val="4129369778"/>
                    </a:ext>
                  </a:extLst>
                </a:gridCol>
                <a:gridCol w="3989569">
                  <a:extLst>
                    <a:ext uri="{9D8B030D-6E8A-4147-A177-3AD203B41FA5}">
                      <a16:colId xmlns:a16="http://schemas.microsoft.com/office/drawing/2014/main" val="1106191407"/>
                    </a:ext>
                  </a:extLst>
                </a:gridCol>
              </a:tblGrid>
              <a:tr h="76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Рабочий телефон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Приемные дни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321717"/>
                  </a:ext>
                </a:extLst>
              </a:tr>
              <a:tr h="99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заместитель начальника по вопросам качества образования  и методической работе  </a:t>
                      </a:r>
                      <a:r>
                        <a:rPr lang="ru-RU" sz="2400" dirty="0" err="1">
                          <a:effectLst/>
                        </a:rPr>
                        <a:t>Глиюн</a:t>
                      </a:r>
                      <a:r>
                        <a:rPr lang="ru-RU" sz="2400" dirty="0">
                          <a:effectLst/>
                        </a:rPr>
                        <a:t> В.В.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2-34-09                                                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 средам с 13-00ч. до 17-00ч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585461"/>
                  </a:ext>
                </a:extLst>
              </a:tr>
              <a:tr h="99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заместитель начальника по организационно-кадровым и правовым вопросам </a:t>
                      </a:r>
                      <a:r>
                        <a:rPr lang="ru-RU" sz="2400" dirty="0" err="1">
                          <a:effectLst/>
                        </a:rPr>
                        <a:t>Шачнева</a:t>
                      </a:r>
                      <a:r>
                        <a:rPr lang="ru-RU" sz="2400" dirty="0">
                          <a:effectLst/>
                        </a:rPr>
                        <a:t> А.С.    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2-70-47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 средам с 13-00ч. до 17-00ч.    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84834"/>
                  </a:ext>
                </a:extLst>
              </a:tr>
              <a:tr h="99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заместитель начальника по дошкольному образованию  Мурашова Т.А.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6-08-01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 четвергам с 14-00ч.</a:t>
                      </a:r>
                      <a:endParaRPr lang="ru-RU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 17-00ч.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273539"/>
                  </a:ext>
                </a:extLst>
              </a:tr>
              <a:tr h="99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заместитель начальника по обеспечению безопасности жизнедеятельности Щеглова Р.С.                                               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4-00-01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 средам с 13-00ч. до 17-00ч.    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6735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8610" y="5218361"/>
            <a:ext cx="43762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График приема граждан </a:t>
            </a:r>
            <a:endParaRPr lang="ru-RU" sz="2800" dirty="0" smtClean="0">
              <a:solidFill>
                <a:srgbClr val="00206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по </a:t>
            </a:r>
            <a:r>
              <a:rPr lang="ru-RU" sz="2800" dirty="0">
                <a:solidFill>
                  <a:srgbClr val="00206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вопросам противодействия коррупции  </a:t>
            </a:r>
            <a:endParaRPr lang="ru-RU" sz="28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в системе образования Междуреченского городского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округа</a:t>
            </a:r>
            <a:endParaRPr lang="ru-RU" sz="28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37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grpSp>
        <p:nvGrpSpPr>
          <p:cNvPr id="123" name="Группа 122"/>
          <p:cNvGrpSpPr/>
          <p:nvPr/>
        </p:nvGrpSpPr>
        <p:grpSpPr>
          <a:xfrm>
            <a:off x="2481718" y="2118446"/>
            <a:ext cx="11618349" cy="8276098"/>
            <a:chOff x="1187429" y="1062885"/>
            <a:chExt cx="7560349" cy="5313399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701760" y="4187163"/>
              <a:ext cx="1249860" cy="533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chemeClr val="bg1"/>
                  </a:solidFill>
                </a:rPr>
                <a:t>Контрольная</a:t>
              </a:r>
            </a:p>
            <a:p>
              <a:pPr lvl="0" algn="ctr"/>
              <a:r>
                <a:rPr lang="ru-RU" sz="2400" b="1" dirty="0" smtClean="0">
                  <a:solidFill>
                    <a:schemeClr val="bg1"/>
                  </a:solidFill>
                </a:rPr>
                <a:t>работа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152" b="56630" l="24318" r="679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352" y="5437695"/>
              <a:ext cx="897780" cy="938589"/>
            </a:xfrm>
            <a:prstGeom prst="rect">
              <a:avLst/>
            </a:prstGeom>
          </p:spPr>
        </p:pic>
        <p:sp>
          <p:nvSpPr>
            <p:cNvPr id="126" name="Прямоугольник 125"/>
            <p:cNvSpPr/>
            <p:nvPr/>
          </p:nvSpPr>
          <p:spPr>
            <a:xfrm>
              <a:off x="4019154" y="1640073"/>
              <a:ext cx="4644759" cy="99953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215410" y="4809024"/>
              <a:ext cx="2110193" cy="117976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5969647" y="4866937"/>
              <a:ext cx="2535851" cy="11218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pic>
          <p:nvPicPr>
            <p:cNvPr id="129" name="Picture 4" descr="https://s.pfst.net/2013.02/2014319818697b59925f6d5abdab833dba4a357fff8_b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" r="5635"/>
            <a:stretch/>
          </p:blipFill>
          <p:spPr bwMode="auto">
            <a:xfrm>
              <a:off x="2608956" y="1751316"/>
              <a:ext cx="4719294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0" name="Группа 129"/>
            <p:cNvGrpSpPr/>
            <p:nvPr/>
          </p:nvGrpSpPr>
          <p:grpSpPr>
            <a:xfrm>
              <a:off x="1187429" y="1382544"/>
              <a:ext cx="2158163" cy="2120142"/>
              <a:chOff x="1590675" y="652250"/>
              <a:chExt cx="1989194" cy="2052850"/>
            </a:xfrm>
          </p:grpSpPr>
          <p:sp>
            <p:nvSpPr>
              <p:cNvPr id="157" name="Круговая 156"/>
              <p:cNvSpPr/>
              <p:nvPr/>
            </p:nvSpPr>
            <p:spPr>
              <a:xfrm>
                <a:off x="1590675" y="1000125"/>
                <a:ext cx="1704975" cy="1704975"/>
              </a:xfrm>
              <a:prstGeom prst="pie">
                <a:avLst>
                  <a:gd name="adj1" fmla="val 586509"/>
                  <a:gd name="adj2" fmla="val 15509742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81"/>
              <a:stretch/>
            </p:blipFill>
            <p:spPr>
              <a:xfrm>
                <a:off x="2433928" y="652250"/>
                <a:ext cx="1145941" cy="120747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1590675" y="1914644"/>
                <a:ext cx="1810119" cy="47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u="sng" dirty="0" smtClean="0"/>
                  <a:t>38 детских садов</a:t>
                </a:r>
              </a:p>
              <a:p>
                <a:pPr algn="ctr"/>
                <a:r>
                  <a:rPr lang="ru-RU" sz="1600" b="1" dirty="0" smtClean="0"/>
                  <a:t>5256 воспитанника</a:t>
                </a:r>
                <a:endParaRPr lang="ru-RU" sz="1600" b="1" dirty="0"/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>
              <a:off x="4071650" y="1062885"/>
              <a:ext cx="1981527" cy="1803711"/>
              <a:chOff x="3895725" y="259941"/>
              <a:chExt cx="1875733" cy="1787934"/>
            </a:xfrm>
          </p:grpSpPr>
          <p:sp>
            <p:nvSpPr>
              <p:cNvPr id="154" name="Круговая 153"/>
              <p:cNvSpPr/>
              <p:nvPr/>
            </p:nvSpPr>
            <p:spPr>
              <a:xfrm>
                <a:off x="3895725" y="342900"/>
                <a:ext cx="1704975" cy="1704975"/>
              </a:xfrm>
              <a:prstGeom prst="pie">
                <a:avLst>
                  <a:gd name="adj1" fmla="val 429836"/>
                  <a:gd name="adj2" fmla="val 1554574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985287" y="1268204"/>
                <a:ext cx="1547588" cy="50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u="sng" dirty="0" smtClean="0"/>
                  <a:t>19 школ</a:t>
                </a:r>
              </a:p>
              <a:p>
                <a:pPr algn="ctr"/>
                <a:r>
                  <a:rPr lang="ru-RU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12106 обучающихся</a:t>
                </a:r>
                <a:endParaRPr lang="ru-RU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37" t="1" r="8515" b="15161"/>
              <a:stretch/>
            </p:blipFill>
            <p:spPr>
              <a:xfrm>
                <a:off x="4748212" y="259941"/>
                <a:ext cx="1023246" cy="93109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32" name="Группа 131"/>
            <p:cNvGrpSpPr/>
            <p:nvPr/>
          </p:nvGrpSpPr>
          <p:grpSpPr>
            <a:xfrm>
              <a:off x="1291831" y="3965056"/>
              <a:ext cx="2152953" cy="1906361"/>
              <a:chOff x="6267369" y="3179740"/>
              <a:chExt cx="1879371" cy="1748165"/>
            </a:xfrm>
          </p:grpSpPr>
          <p:grpSp>
            <p:nvGrpSpPr>
              <p:cNvPr id="150" name="Группа 149"/>
              <p:cNvGrpSpPr/>
              <p:nvPr/>
            </p:nvGrpSpPr>
            <p:grpSpPr>
              <a:xfrm>
                <a:off x="6267369" y="3222930"/>
                <a:ext cx="1704975" cy="1704975"/>
                <a:chOff x="1590675" y="1017880"/>
                <a:chExt cx="1704975" cy="1704975"/>
              </a:xfrm>
            </p:grpSpPr>
            <p:sp>
              <p:nvSpPr>
                <p:cNvPr id="152" name="Круговая 151"/>
                <p:cNvSpPr/>
                <p:nvPr/>
              </p:nvSpPr>
              <p:spPr>
                <a:xfrm>
                  <a:off x="1590675" y="1017880"/>
                  <a:ext cx="1704975" cy="1704975"/>
                </a:xfrm>
                <a:prstGeom prst="pie">
                  <a:avLst>
                    <a:gd name="adj1" fmla="val 586509"/>
                    <a:gd name="adj2" fmla="val 15509742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754586" y="1930681"/>
                  <a:ext cx="1420578" cy="434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u="sng" dirty="0" smtClean="0"/>
                    <a:t>1 Детский дом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51 воспитанник</a:t>
                  </a:r>
                  <a:endParaRPr lang="ru-RU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151" name="Рисунок 15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951" y="3179740"/>
                <a:ext cx="1048789" cy="9020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33" name="Группа 132"/>
            <p:cNvGrpSpPr/>
            <p:nvPr/>
          </p:nvGrpSpPr>
          <p:grpSpPr>
            <a:xfrm>
              <a:off x="6399443" y="3961624"/>
              <a:ext cx="2235245" cy="1699070"/>
              <a:chOff x="1386087" y="1000125"/>
              <a:chExt cx="2135170" cy="1704975"/>
            </a:xfrm>
          </p:grpSpPr>
          <p:sp>
            <p:nvSpPr>
              <p:cNvPr id="148" name="Круговая 147"/>
              <p:cNvSpPr/>
              <p:nvPr/>
            </p:nvSpPr>
            <p:spPr>
              <a:xfrm>
                <a:off x="1590675" y="1000125"/>
                <a:ext cx="1704975" cy="1704975"/>
              </a:xfrm>
              <a:prstGeom prst="pie">
                <a:avLst>
                  <a:gd name="adj1" fmla="val 586509"/>
                  <a:gd name="adj2" fmla="val 15509742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386087" y="1885710"/>
                <a:ext cx="2135170" cy="63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u="sng" dirty="0" smtClean="0"/>
                  <a:t>МБУ </a:t>
                </a:r>
                <a:endParaRPr lang="en-US" sz="2000" b="1" u="sng" dirty="0" smtClean="0"/>
              </a:p>
              <a:p>
                <a:pPr algn="ctr"/>
                <a:r>
                  <a:rPr lang="ru-RU" sz="2000" b="1" u="sng" dirty="0" smtClean="0"/>
                  <a:t>«Комбинат питания»</a:t>
                </a:r>
              </a:p>
              <a:p>
                <a:pPr algn="ctr"/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12106 обучающихся</a:t>
                </a:r>
                <a:endParaRPr lang="ru-RU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4" name="Группа 133"/>
            <p:cNvGrpSpPr/>
            <p:nvPr/>
          </p:nvGrpSpPr>
          <p:grpSpPr>
            <a:xfrm>
              <a:off x="3877798" y="4176191"/>
              <a:ext cx="2315287" cy="2121040"/>
              <a:chOff x="6035678" y="1805906"/>
              <a:chExt cx="2072957" cy="1994957"/>
            </a:xfrm>
          </p:grpSpPr>
          <p:pic>
            <p:nvPicPr>
              <p:cNvPr id="141" name="Рисунок 14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7493">
                <a:off x="6411115" y="1805906"/>
                <a:ext cx="1392745" cy="78341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grpSp>
            <p:nvGrpSpPr>
              <p:cNvPr id="142" name="Группа 141"/>
              <p:cNvGrpSpPr/>
              <p:nvPr/>
            </p:nvGrpSpPr>
            <p:grpSpPr>
              <a:xfrm>
                <a:off x="6035678" y="2095888"/>
                <a:ext cx="2072957" cy="1704975"/>
                <a:chOff x="3835404" y="2438400"/>
                <a:chExt cx="2072957" cy="1704975"/>
              </a:xfrm>
            </p:grpSpPr>
            <p:pic>
              <p:nvPicPr>
                <p:cNvPr id="143" name="Рисунок 142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1124" b="89888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5257" y="2833692"/>
                  <a:ext cx="1213104" cy="54254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grpSp>
              <p:nvGrpSpPr>
                <p:cNvPr id="144" name="Группа 143"/>
                <p:cNvGrpSpPr/>
                <p:nvPr/>
              </p:nvGrpSpPr>
              <p:grpSpPr>
                <a:xfrm>
                  <a:off x="3879382" y="2438400"/>
                  <a:ext cx="1780920" cy="1704975"/>
                  <a:chOff x="1574332" y="1000125"/>
                  <a:chExt cx="1780920" cy="1704975"/>
                </a:xfrm>
              </p:grpSpPr>
              <p:sp>
                <p:nvSpPr>
                  <p:cNvPr id="146" name="Круговая 145"/>
                  <p:cNvSpPr/>
                  <p:nvPr/>
                </p:nvSpPr>
                <p:spPr>
                  <a:xfrm>
                    <a:off x="1590675" y="1000125"/>
                    <a:ext cx="1704975" cy="1704975"/>
                  </a:xfrm>
                  <a:prstGeom prst="pie">
                    <a:avLst>
                      <a:gd name="adj1" fmla="val 655948"/>
                      <a:gd name="adj2" fmla="val 9915753"/>
                    </a:avLst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1574332" y="1915406"/>
                    <a:ext cx="1780920" cy="706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b="1" u="sng" dirty="0" smtClean="0"/>
                      <a:t>2 Учреждения дополнительного образования, ДОЛ «Чайка»</a:t>
                    </a:r>
                  </a:p>
                  <a:p>
                    <a:pPr algn="ctr"/>
                    <a:r>
                      <a:rPr lang="ru-RU" sz="16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8110 обучающихся</a:t>
                    </a:r>
                    <a:endParaRPr lang="ru-RU" sz="16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45" name="Рисунок 144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404" y="2635623"/>
                  <a:ext cx="859853" cy="74377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grpSp>
          <p:nvGrpSpPr>
            <p:cNvPr id="135" name="Группа 134"/>
            <p:cNvGrpSpPr/>
            <p:nvPr/>
          </p:nvGrpSpPr>
          <p:grpSpPr>
            <a:xfrm>
              <a:off x="6509794" y="1464407"/>
              <a:ext cx="2043868" cy="1765624"/>
              <a:chOff x="1826895" y="3190779"/>
              <a:chExt cx="1928582" cy="1750180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1826895" y="3235984"/>
                <a:ext cx="1704975" cy="1704975"/>
                <a:chOff x="1590675" y="1000125"/>
                <a:chExt cx="1704975" cy="1704975"/>
              </a:xfrm>
            </p:grpSpPr>
            <p:sp>
              <p:nvSpPr>
                <p:cNvPr id="139" name="Круговая 138"/>
                <p:cNvSpPr/>
                <p:nvPr/>
              </p:nvSpPr>
              <p:spPr>
                <a:xfrm>
                  <a:off x="1590675" y="1000125"/>
                  <a:ext cx="1704975" cy="1704975"/>
                </a:xfrm>
                <a:prstGeom prst="pie">
                  <a:avLst>
                    <a:gd name="adj1" fmla="val 586509"/>
                    <a:gd name="adj2" fmla="val 15509742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590675" y="1890533"/>
                  <a:ext cx="1609725" cy="489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u="sng" dirty="0" smtClean="0"/>
                    <a:t>1 Центр ПМСС</a:t>
                  </a:r>
                </a:p>
                <a:p>
                  <a:pPr algn="ctr"/>
                  <a:r>
                    <a:rPr lang="ru-RU" sz="1600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2055 обучающихся</a:t>
                  </a:r>
                  <a:endParaRPr lang="ru-RU" sz="16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2361" y="3190779"/>
                <a:ext cx="1073116" cy="8693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36" name="Picture 4" descr="http://school2.m-sk.ru/images/p204_img_6429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065" y="3739512"/>
              <a:ext cx="1230713" cy="1052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160" name="object 3"/>
          <p:cNvSpPr txBox="1">
            <a:spLocks noGrp="1"/>
          </p:cNvSpPr>
          <p:nvPr>
            <p:ph type="title"/>
          </p:nvPr>
        </p:nvSpPr>
        <p:spPr>
          <a:xfrm>
            <a:off x="2039738" y="305744"/>
            <a:ext cx="1279737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260" dirty="0">
                <a:solidFill>
                  <a:srgbClr val="002060"/>
                </a:solidFill>
              </a:rPr>
              <a:t>Система образования </a:t>
            </a:r>
            <a:br>
              <a:rPr lang="ru-RU" sz="4000" b="1" spc="-260" dirty="0">
                <a:solidFill>
                  <a:srgbClr val="002060"/>
                </a:solidFill>
              </a:rPr>
            </a:br>
            <a:r>
              <a:rPr lang="ru-RU" sz="4000" b="1" spc="-260" dirty="0">
                <a:solidFill>
                  <a:srgbClr val="002060"/>
                </a:solidFill>
              </a:rPr>
              <a:t>Междуреченского городского округа</a:t>
            </a:r>
            <a:br>
              <a:rPr lang="ru-RU" sz="4000" b="1" spc="-260" dirty="0">
                <a:solidFill>
                  <a:srgbClr val="002060"/>
                </a:solidFill>
              </a:rPr>
            </a:br>
            <a:endParaRPr lang="ru-RU" sz="4000" b="1" spc="-26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41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48" name="Объект 1"/>
          <p:cNvSpPr txBox="1">
            <a:spLocks/>
          </p:cNvSpPr>
          <p:nvPr/>
        </p:nvSpPr>
        <p:spPr>
          <a:xfrm>
            <a:off x="-173070" y="443368"/>
            <a:ext cx="15104356" cy="192817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Нормативная база образовательной деятельности</a:t>
            </a:r>
          </a:p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по оказанию бесплатных услуг</a:t>
            </a:r>
            <a:endParaRPr lang="ru-RU" sz="4000" kern="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696" y="2145156"/>
            <a:ext cx="1497605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Федеральный  закон от 25.12.2008 № 273-ФЗ «О противодействии коррупции»</a:t>
            </a:r>
            <a:endParaRPr lang="ru-RU" sz="24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Федеральный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закон от 12.01.1996 № 7-ФЗ «О некоммерческих организациях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»;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Федеральный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закон от 29.12.2012 № 273-ФЗ «Об образовании в Российской Федерации»;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Постановление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Правительства РФ от  18.09.2020 </a:t>
            </a:r>
            <a:r>
              <a:rPr lang="en-US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1490 «О лицензировании образовательной деятельности»;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России от 28.08.2020 N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442 "Об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России от 09.11.2018 N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196 "Об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утверждении Порядка организации и осуществления образовательной деятельности по дополнительным общеобразовательным программам";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России от 15.05.2020 N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236 "Об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утверждении Порядка приема на обучение по образовательным программам дошкольного образования";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России от 02.09.2020 N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458 "Об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образования";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России от 31.07.2020 N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373 "Об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образования";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Закон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Кемеровской области от 05.07.2013 N 86-ОЗ "Об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образовании".</a:t>
            </a:r>
            <a:endParaRPr lang="ru-RU" sz="24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4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2" name="Объект 1"/>
          <p:cNvSpPr txBox="1">
            <a:spLocks/>
          </p:cNvSpPr>
          <p:nvPr/>
        </p:nvSpPr>
        <p:spPr>
          <a:xfrm>
            <a:off x="74787" y="471724"/>
            <a:ext cx="14337065" cy="167343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Нормативная база образовательной деятельности</a:t>
            </a:r>
          </a:p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по оказанию платных услуг</a:t>
            </a:r>
            <a:endParaRPr lang="ru-RU" sz="4000" kern="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0987" y="2380655"/>
            <a:ext cx="140796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1. Федеральный закон от 12.01.1996 № 7-ФЗ «О некоммерческих организациях»;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Федеральный закон от 29.12.2012 № 273-ФЗ «Об образовании в Российской Федерации»;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3. Постановление Правительства РФ от 15.09.2020 </a:t>
            </a:r>
            <a:r>
              <a:rPr lang="en-US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1441  «Об утверждении Правил оказания платных образовательных услуг»;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4. Постановление Правительства РФ от  18.09.2020 </a:t>
            </a:r>
            <a:r>
              <a:rPr lang="en-US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1490 «О лицензировании образовательной деятельности»;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Постановление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администрации МГО от 18.08.2015 № 2359-п «Об утверждении порядка определения платы для физических и юридических лиц за услуги (работы), относящиеся к основным видам деятельности муниципальных образовательных  учреждений, находящихся в ведении Муниципального казенного учреждения «Управление образованием Междуреченского городского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округа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 утверждённой методикой расчета стоимости платных образовательных услуг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 </a:t>
            </a:r>
            <a:endParaRPr lang="ru-RU" sz="2400" dirty="0">
              <a:solidFill>
                <a:srgbClr val="002060"/>
              </a:solidFill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94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3" name="Прямоугольник 22"/>
          <p:cNvSpPr/>
          <p:nvPr/>
        </p:nvSpPr>
        <p:spPr>
          <a:xfrm>
            <a:off x="7296661" y="2243184"/>
            <a:ext cx="875388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Федеральный  закон от 25.12.2008 № 273-ФЗ «О противодействии коррупции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Закон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Кемеровской области от 2.11.2017 №97 – ОЗ «О регулировании отдельных вопросов в сфере противодействия 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коррупции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Распоряжение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правительства Кемеровской области - Кузбасса от 25.02.2021 №108-р «Об утверждении Плана противодействия коррупции в Кемеровской области-Кузбассе на 2021-2023 годы</a:t>
            </a: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»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00206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object 2"/>
          <p:cNvSpPr/>
          <p:nvPr/>
        </p:nvSpPr>
        <p:spPr>
          <a:xfrm>
            <a:off x="358972" y="2466797"/>
            <a:ext cx="6826161" cy="6809545"/>
          </a:xfrm>
          <a:custGeom>
            <a:avLst/>
            <a:gdLst/>
            <a:ahLst/>
            <a:cxnLst/>
            <a:rect l="l" t="t" r="r" b="b"/>
            <a:pathLst>
              <a:path w="7938770" h="7457440">
                <a:moveTo>
                  <a:pt x="1854809" y="7240991"/>
                </a:moveTo>
                <a:lnTo>
                  <a:pt x="1807882" y="7225349"/>
                </a:lnTo>
                <a:lnTo>
                  <a:pt x="1761157" y="7209103"/>
                </a:lnTo>
                <a:lnTo>
                  <a:pt x="1714640" y="7192249"/>
                </a:lnTo>
                <a:lnTo>
                  <a:pt x="1668338" y="7174780"/>
                </a:lnTo>
                <a:lnTo>
                  <a:pt x="1622260" y="7156692"/>
                </a:lnTo>
                <a:lnTo>
                  <a:pt x="1576411" y="7137979"/>
                </a:lnTo>
                <a:lnTo>
                  <a:pt x="1530799" y="7118636"/>
                </a:lnTo>
                <a:lnTo>
                  <a:pt x="1485431" y="7098656"/>
                </a:lnTo>
                <a:lnTo>
                  <a:pt x="1440314" y="7078034"/>
                </a:lnTo>
                <a:lnTo>
                  <a:pt x="1395455" y="7056765"/>
                </a:lnTo>
                <a:lnTo>
                  <a:pt x="1350861" y="7034843"/>
                </a:lnTo>
                <a:lnTo>
                  <a:pt x="1306540" y="7012263"/>
                </a:lnTo>
                <a:lnTo>
                  <a:pt x="1262498" y="6989019"/>
                </a:lnTo>
                <a:lnTo>
                  <a:pt x="1218743" y="6965106"/>
                </a:lnTo>
                <a:lnTo>
                  <a:pt x="1175908" y="6940659"/>
                </a:lnTo>
                <a:lnTo>
                  <a:pt x="1133519" y="6915538"/>
                </a:lnTo>
                <a:lnTo>
                  <a:pt x="1091596" y="6889749"/>
                </a:lnTo>
                <a:lnTo>
                  <a:pt x="1050160" y="6863295"/>
                </a:lnTo>
                <a:lnTo>
                  <a:pt x="1009228" y="6836180"/>
                </a:lnTo>
                <a:lnTo>
                  <a:pt x="968820" y="6808411"/>
                </a:lnTo>
                <a:lnTo>
                  <a:pt x="928955" y="6779989"/>
                </a:lnTo>
                <a:lnTo>
                  <a:pt x="889654" y="6750921"/>
                </a:lnTo>
                <a:lnTo>
                  <a:pt x="850934" y="6721211"/>
                </a:lnTo>
                <a:lnTo>
                  <a:pt x="812816" y="6690862"/>
                </a:lnTo>
                <a:lnTo>
                  <a:pt x="775318" y="6659879"/>
                </a:lnTo>
                <a:lnTo>
                  <a:pt x="738460" y="6628268"/>
                </a:lnTo>
                <a:lnTo>
                  <a:pt x="702261" y="6596031"/>
                </a:lnTo>
                <a:lnTo>
                  <a:pt x="666740" y="6563174"/>
                </a:lnTo>
                <a:lnTo>
                  <a:pt x="631917" y="6529700"/>
                </a:lnTo>
                <a:lnTo>
                  <a:pt x="597810" y="6495615"/>
                </a:lnTo>
                <a:lnTo>
                  <a:pt x="564440" y="6460922"/>
                </a:lnTo>
                <a:lnTo>
                  <a:pt x="531826" y="6425626"/>
                </a:lnTo>
                <a:lnTo>
                  <a:pt x="499986" y="6389732"/>
                </a:lnTo>
                <a:lnTo>
                  <a:pt x="468940" y="6353243"/>
                </a:lnTo>
                <a:lnTo>
                  <a:pt x="438707" y="6316165"/>
                </a:lnTo>
                <a:lnTo>
                  <a:pt x="409307" y="6278501"/>
                </a:lnTo>
                <a:lnTo>
                  <a:pt x="380759" y="6240256"/>
                </a:lnTo>
                <a:lnTo>
                  <a:pt x="353081" y="6201435"/>
                </a:lnTo>
                <a:lnTo>
                  <a:pt x="326294" y="6162041"/>
                </a:lnTo>
                <a:lnTo>
                  <a:pt x="300417" y="6122079"/>
                </a:lnTo>
                <a:lnTo>
                  <a:pt x="275468" y="6081554"/>
                </a:lnTo>
                <a:lnTo>
                  <a:pt x="251468" y="6040470"/>
                </a:lnTo>
                <a:lnTo>
                  <a:pt x="228435" y="5998831"/>
                </a:lnTo>
                <a:lnTo>
                  <a:pt x="206389" y="5956641"/>
                </a:lnTo>
                <a:lnTo>
                  <a:pt x="185349" y="5913906"/>
                </a:lnTo>
                <a:lnTo>
                  <a:pt x="165334" y="5870629"/>
                </a:lnTo>
                <a:lnTo>
                  <a:pt x="146363" y="5826815"/>
                </a:lnTo>
                <a:lnTo>
                  <a:pt x="128457" y="5782469"/>
                </a:lnTo>
                <a:lnTo>
                  <a:pt x="111633" y="5737594"/>
                </a:lnTo>
                <a:lnTo>
                  <a:pt x="95912" y="5692195"/>
                </a:lnTo>
                <a:lnTo>
                  <a:pt x="81312" y="5646276"/>
                </a:lnTo>
                <a:lnTo>
                  <a:pt x="67853" y="5599842"/>
                </a:lnTo>
                <a:lnTo>
                  <a:pt x="55555" y="5552898"/>
                </a:lnTo>
                <a:lnTo>
                  <a:pt x="44436" y="5505447"/>
                </a:lnTo>
                <a:lnTo>
                  <a:pt x="34515" y="5457494"/>
                </a:lnTo>
                <a:lnTo>
                  <a:pt x="25813" y="5409043"/>
                </a:lnTo>
                <a:lnTo>
                  <a:pt x="18348" y="5360099"/>
                </a:lnTo>
                <a:lnTo>
                  <a:pt x="12139" y="5310667"/>
                </a:lnTo>
                <a:lnTo>
                  <a:pt x="7206" y="5260749"/>
                </a:lnTo>
                <a:lnTo>
                  <a:pt x="3568" y="5210352"/>
                </a:lnTo>
                <a:lnTo>
                  <a:pt x="1233" y="5159584"/>
                </a:lnTo>
                <a:lnTo>
                  <a:pt x="49" y="5109001"/>
                </a:lnTo>
                <a:lnTo>
                  <a:pt x="0" y="5058609"/>
                </a:lnTo>
                <a:lnTo>
                  <a:pt x="1065" y="5008411"/>
                </a:lnTo>
                <a:lnTo>
                  <a:pt x="3227" y="4958412"/>
                </a:lnTo>
                <a:lnTo>
                  <a:pt x="6468" y="4908615"/>
                </a:lnTo>
                <a:lnTo>
                  <a:pt x="10769" y="4859025"/>
                </a:lnTo>
                <a:lnTo>
                  <a:pt x="16112" y="4809646"/>
                </a:lnTo>
                <a:lnTo>
                  <a:pt x="22478" y="4760482"/>
                </a:lnTo>
                <a:lnTo>
                  <a:pt x="29849" y="4711536"/>
                </a:lnTo>
                <a:lnTo>
                  <a:pt x="38208" y="4662813"/>
                </a:lnTo>
                <a:lnTo>
                  <a:pt x="47534" y="4614318"/>
                </a:lnTo>
                <a:lnTo>
                  <a:pt x="57811" y="4566053"/>
                </a:lnTo>
                <a:lnTo>
                  <a:pt x="69020" y="4518024"/>
                </a:lnTo>
                <a:lnTo>
                  <a:pt x="81142" y="4470234"/>
                </a:lnTo>
                <a:lnTo>
                  <a:pt x="94159" y="4422687"/>
                </a:lnTo>
                <a:lnTo>
                  <a:pt x="108052" y="4375388"/>
                </a:lnTo>
                <a:lnTo>
                  <a:pt x="122805" y="4328340"/>
                </a:lnTo>
                <a:lnTo>
                  <a:pt x="138397" y="4281548"/>
                </a:lnTo>
                <a:lnTo>
                  <a:pt x="154811" y="4235015"/>
                </a:lnTo>
                <a:lnTo>
                  <a:pt x="172028" y="4188746"/>
                </a:lnTo>
                <a:lnTo>
                  <a:pt x="190030" y="4142745"/>
                </a:lnTo>
                <a:lnTo>
                  <a:pt x="208798" y="4097015"/>
                </a:lnTo>
                <a:lnTo>
                  <a:pt x="228315" y="4051562"/>
                </a:lnTo>
                <a:lnTo>
                  <a:pt x="248562" y="4006389"/>
                </a:lnTo>
                <a:lnTo>
                  <a:pt x="269521" y="3961499"/>
                </a:lnTo>
                <a:lnTo>
                  <a:pt x="291172" y="3916898"/>
                </a:lnTo>
                <a:lnTo>
                  <a:pt x="313499" y="3872589"/>
                </a:lnTo>
                <a:lnTo>
                  <a:pt x="336482" y="3828576"/>
                </a:lnTo>
                <a:lnTo>
                  <a:pt x="360103" y="3784864"/>
                </a:lnTo>
                <a:lnTo>
                  <a:pt x="384345" y="3741456"/>
                </a:lnTo>
                <a:lnTo>
                  <a:pt x="409187" y="3698357"/>
                </a:lnTo>
                <a:lnTo>
                  <a:pt x="434613" y="3655570"/>
                </a:lnTo>
                <a:lnTo>
                  <a:pt x="460603" y="3613100"/>
                </a:lnTo>
                <a:lnTo>
                  <a:pt x="487140" y="3570950"/>
                </a:lnTo>
                <a:lnTo>
                  <a:pt x="514205" y="3529126"/>
                </a:lnTo>
                <a:lnTo>
                  <a:pt x="541780" y="3487630"/>
                </a:lnTo>
                <a:lnTo>
                  <a:pt x="569846" y="3446467"/>
                </a:lnTo>
                <a:lnTo>
                  <a:pt x="598385" y="3405642"/>
                </a:lnTo>
                <a:lnTo>
                  <a:pt x="627379" y="3365157"/>
                </a:lnTo>
                <a:lnTo>
                  <a:pt x="656810" y="3325018"/>
                </a:lnTo>
                <a:lnTo>
                  <a:pt x="686658" y="3285228"/>
                </a:lnTo>
                <a:lnTo>
                  <a:pt x="716906" y="3245791"/>
                </a:lnTo>
                <a:lnTo>
                  <a:pt x="747535" y="3206711"/>
                </a:lnTo>
                <a:lnTo>
                  <a:pt x="778527" y="3167994"/>
                </a:lnTo>
                <a:lnTo>
                  <a:pt x="809864" y="3129641"/>
                </a:lnTo>
                <a:lnTo>
                  <a:pt x="841527" y="3091659"/>
                </a:lnTo>
                <a:lnTo>
                  <a:pt x="873498" y="3054050"/>
                </a:lnTo>
                <a:lnTo>
                  <a:pt x="906506" y="3015852"/>
                </a:lnTo>
                <a:lnTo>
                  <a:pt x="939787" y="2977932"/>
                </a:lnTo>
                <a:lnTo>
                  <a:pt x="973330" y="2940280"/>
                </a:lnTo>
                <a:lnTo>
                  <a:pt x="1007124" y="2902885"/>
                </a:lnTo>
                <a:lnTo>
                  <a:pt x="1041158" y="2865735"/>
                </a:lnTo>
                <a:lnTo>
                  <a:pt x="1109903" y="2792127"/>
                </a:lnTo>
                <a:lnTo>
                  <a:pt x="1179476" y="2719369"/>
                </a:lnTo>
                <a:lnTo>
                  <a:pt x="1249790" y="2647372"/>
                </a:lnTo>
                <a:lnTo>
                  <a:pt x="1320758" y="2576049"/>
                </a:lnTo>
                <a:lnTo>
                  <a:pt x="1392292" y="2505312"/>
                </a:lnTo>
                <a:lnTo>
                  <a:pt x="1500461" y="2400112"/>
                </a:lnTo>
                <a:lnTo>
                  <a:pt x="1609411" y="2295734"/>
                </a:lnTo>
                <a:lnTo>
                  <a:pt x="1901507" y="2019153"/>
                </a:lnTo>
                <a:lnTo>
                  <a:pt x="2083323" y="1845683"/>
                </a:lnTo>
                <a:lnTo>
                  <a:pt x="2191437" y="1740672"/>
                </a:lnTo>
                <a:lnTo>
                  <a:pt x="2262923" y="1670095"/>
                </a:lnTo>
                <a:lnTo>
                  <a:pt x="2333836" y="1598959"/>
                </a:lnTo>
                <a:lnTo>
                  <a:pt x="2404087" y="1527176"/>
                </a:lnTo>
                <a:lnTo>
                  <a:pt x="2473590" y="1454658"/>
                </a:lnTo>
                <a:lnTo>
                  <a:pt x="2542256" y="1381317"/>
                </a:lnTo>
                <a:lnTo>
                  <a:pt x="2576247" y="1344310"/>
                </a:lnTo>
                <a:lnTo>
                  <a:pt x="2609997" y="1307065"/>
                </a:lnTo>
                <a:lnTo>
                  <a:pt x="2643494" y="1269569"/>
                </a:lnTo>
                <a:lnTo>
                  <a:pt x="2676727" y="1231813"/>
                </a:lnTo>
                <a:lnTo>
                  <a:pt x="2709685" y="1193785"/>
                </a:lnTo>
                <a:lnTo>
                  <a:pt x="2907903" y="960663"/>
                </a:lnTo>
                <a:lnTo>
                  <a:pt x="2974991" y="883606"/>
                </a:lnTo>
                <a:lnTo>
                  <a:pt x="3008898" y="845462"/>
                </a:lnTo>
                <a:lnTo>
                  <a:pt x="3043105" y="807640"/>
                </a:lnTo>
                <a:lnTo>
                  <a:pt x="3077656" y="770191"/>
                </a:lnTo>
                <a:lnTo>
                  <a:pt x="3112595" y="733162"/>
                </a:lnTo>
                <a:lnTo>
                  <a:pt x="3147966" y="696606"/>
                </a:lnTo>
                <a:lnTo>
                  <a:pt x="3183812" y="660569"/>
                </a:lnTo>
                <a:lnTo>
                  <a:pt x="3220179" y="625104"/>
                </a:lnTo>
                <a:lnTo>
                  <a:pt x="3257109" y="590258"/>
                </a:lnTo>
                <a:lnTo>
                  <a:pt x="3294646" y="556083"/>
                </a:lnTo>
                <a:lnTo>
                  <a:pt x="3332836" y="522626"/>
                </a:lnTo>
                <a:lnTo>
                  <a:pt x="3371720" y="489939"/>
                </a:lnTo>
                <a:lnTo>
                  <a:pt x="3411345" y="458070"/>
                </a:lnTo>
                <a:lnTo>
                  <a:pt x="3451752" y="427069"/>
                </a:lnTo>
                <a:lnTo>
                  <a:pt x="3492987" y="396986"/>
                </a:lnTo>
                <a:lnTo>
                  <a:pt x="3535093" y="367870"/>
                </a:lnTo>
                <a:lnTo>
                  <a:pt x="3578114" y="339772"/>
                </a:lnTo>
                <a:lnTo>
                  <a:pt x="3620399" y="313460"/>
                </a:lnTo>
                <a:lnTo>
                  <a:pt x="3663363" y="288172"/>
                </a:lnTo>
                <a:lnTo>
                  <a:pt x="3706974" y="263913"/>
                </a:lnTo>
                <a:lnTo>
                  <a:pt x="3751200" y="240688"/>
                </a:lnTo>
                <a:lnTo>
                  <a:pt x="3796008" y="218503"/>
                </a:lnTo>
                <a:lnTo>
                  <a:pt x="3841365" y="197363"/>
                </a:lnTo>
                <a:lnTo>
                  <a:pt x="3887240" y="177273"/>
                </a:lnTo>
                <a:lnTo>
                  <a:pt x="3933601" y="158240"/>
                </a:lnTo>
                <a:lnTo>
                  <a:pt x="3980414" y="140269"/>
                </a:lnTo>
                <a:lnTo>
                  <a:pt x="4027647" y="123364"/>
                </a:lnTo>
                <a:lnTo>
                  <a:pt x="4075269" y="107533"/>
                </a:lnTo>
                <a:lnTo>
                  <a:pt x="4123245" y="92779"/>
                </a:lnTo>
                <a:lnTo>
                  <a:pt x="4171546" y="79109"/>
                </a:lnTo>
                <a:lnTo>
                  <a:pt x="4220137" y="66529"/>
                </a:lnTo>
                <a:lnTo>
                  <a:pt x="4268986" y="55043"/>
                </a:lnTo>
                <a:lnTo>
                  <a:pt x="4318062" y="44657"/>
                </a:lnTo>
                <a:lnTo>
                  <a:pt x="4367331" y="35377"/>
                </a:lnTo>
                <a:lnTo>
                  <a:pt x="4416762" y="27209"/>
                </a:lnTo>
                <a:lnTo>
                  <a:pt x="4466322" y="20157"/>
                </a:lnTo>
                <a:lnTo>
                  <a:pt x="4515978" y="14227"/>
                </a:lnTo>
                <a:lnTo>
                  <a:pt x="4565699" y="9425"/>
                </a:lnTo>
                <a:lnTo>
                  <a:pt x="4614842" y="5493"/>
                </a:lnTo>
                <a:lnTo>
                  <a:pt x="4664068" y="2610"/>
                </a:lnTo>
                <a:lnTo>
                  <a:pt x="4713351" y="777"/>
                </a:lnTo>
                <a:lnTo>
                  <a:pt x="4762666" y="0"/>
                </a:lnTo>
                <a:lnTo>
                  <a:pt x="4811988" y="280"/>
                </a:lnTo>
                <a:lnTo>
                  <a:pt x="4861291" y="1622"/>
                </a:lnTo>
                <a:lnTo>
                  <a:pt x="4910552" y="4030"/>
                </a:lnTo>
                <a:lnTo>
                  <a:pt x="4959743" y="7507"/>
                </a:lnTo>
                <a:lnTo>
                  <a:pt x="5008841" y="12056"/>
                </a:lnTo>
                <a:lnTo>
                  <a:pt x="5057819" y="17681"/>
                </a:lnTo>
                <a:lnTo>
                  <a:pt x="5106654" y="24386"/>
                </a:lnTo>
                <a:lnTo>
                  <a:pt x="5155319" y="32173"/>
                </a:lnTo>
                <a:lnTo>
                  <a:pt x="5203789" y="41048"/>
                </a:lnTo>
                <a:lnTo>
                  <a:pt x="5252040" y="51013"/>
                </a:lnTo>
                <a:lnTo>
                  <a:pt x="5300046" y="62071"/>
                </a:lnTo>
                <a:lnTo>
                  <a:pt x="5347781" y="74227"/>
                </a:lnTo>
                <a:lnTo>
                  <a:pt x="5395222" y="87484"/>
                </a:lnTo>
                <a:lnTo>
                  <a:pt x="5442342" y="101845"/>
                </a:lnTo>
                <a:lnTo>
                  <a:pt x="5489116" y="117315"/>
                </a:lnTo>
                <a:lnTo>
                  <a:pt x="5535520" y="133895"/>
                </a:lnTo>
                <a:lnTo>
                  <a:pt x="5581528" y="151591"/>
                </a:lnTo>
                <a:lnTo>
                  <a:pt x="5627306" y="170685"/>
                </a:lnTo>
                <a:lnTo>
                  <a:pt x="5672603" y="191262"/>
                </a:lnTo>
                <a:lnTo>
                  <a:pt x="5717414" y="213248"/>
                </a:lnTo>
                <a:lnTo>
                  <a:pt x="5761734" y="236569"/>
                </a:lnTo>
                <a:lnTo>
                  <a:pt x="5805560" y="261149"/>
                </a:lnTo>
                <a:lnTo>
                  <a:pt x="5848887" y="286915"/>
                </a:lnTo>
                <a:lnTo>
                  <a:pt x="5891711" y="313791"/>
                </a:lnTo>
                <a:lnTo>
                  <a:pt x="5934026" y="341703"/>
                </a:lnTo>
                <a:lnTo>
                  <a:pt x="5975829" y="370577"/>
                </a:lnTo>
                <a:lnTo>
                  <a:pt x="6017116" y="400338"/>
                </a:lnTo>
                <a:lnTo>
                  <a:pt x="6057881" y="430911"/>
                </a:lnTo>
                <a:lnTo>
                  <a:pt x="6098121" y="462222"/>
                </a:lnTo>
                <a:lnTo>
                  <a:pt x="6137830" y="494196"/>
                </a:lnTo>
                <a:lnTo>
                  <a:pt x="6177006" y="526759"/>
                </a:lnTo>
                <a:lnTo>
                  <a:pt x="6215642" y="559836"/>
                </a:lnTo>
                <a:lnTo>
                  <a:pt x="6253735" y="593353"/>
                </a:lnTo>
                <a:lnTo>
                  <a:pt x="6291281" y="627234"/>
                </a:lnTo>
                <a:lnTo>
                  <a:pt x="6328274" y="661406"/>
                </a:lnTo>
                <a:lnTo>
                  <a:pt x="6364711" y="695793"/>
                </a:lnTo>
                <a:lnTo>
                  <a:pt x="6400588" y="730322"/>
                </a:lnTo>
                <a:lnTo>
                  <a:pt x="6435898" y="764918"/>
                </a:lnTo>
                <a:lnTo>
                  <a:pt x="6471875" y="800761"/>
                </a:lnTo>
                <a:lnTo>
                  <a:pt x="6507308" y="837052"/>
                </a:lnTo>
                <a:lnTo>
                  <a:pt x="6542203" y="873784"/>
                </a:lnTo>
                <a:lnTo>
                  <a:pt x="6576566" y="910948"/>
                </a:lnTo>
                <a:lnTo>
                  <a:pt x="6610401" y="948535"/>
                </a:lnTo>
                <a:lnTo>
                  <a:pt x="6643713" y="986535"/>
                </a:lnTo>
                <a:lnTo>
                  <a:pt x="6676508" y="1024942"/>
                </a:lnTo>
                <a:lnTo>
                  <a:pt x="6708792" y="1063746"/>
                </a:lnTo>
                <a:lnTo>
                  <a:pt x="6740568" y="1102938"/>
                </a:lnTo>
                <a:lnTo>
                  <a:pt x="6771843" y="1142510"/>
                </a:lnTo>
                <a:lnTo>
                  <a:pt x="6802622" y="1182453"/>
                </a:lnTo>
                <a:lnTo>
                  <a:pt x="6832909" y="1222759"/>
                </a:lnTo>
                <a:lnTo>
                  <a:pt x="6862711" y="1263419"/>
                </a:lnTo>
                <a:lnTo>
                  <a:pt x="6892032" y="1304424"/>
                </a:lnTo>
                <a:lnTo>
                  <a:pt x="6920877" y="1345767"/>
                </a:lnTo>
                <a:lnTo>
                  <a:pt x="6949252" y="1387437"/>
                </a:lnTo>
                <a:lnTo>
                  <a:pt x="6977162" y="1429427"/>
                </a:lnTo>
                <a:lnTo>
                  <a:pt x="7004612" y="1471728"/>
                </a:lnTo>
                <a:lnTo>
                  <a:pt x="7031607" y="1514331"/>
                </a:lnTo>
                <a:lnTo>
                  <a:pt x="7058153" y="1557228"/>
                </a:lnTo>
                <a:lnTo>
                  <a:pt x="7084255" y="1600410"/>
                </a:lnTo>
                <a:lnTo>
                  <a:pt x="7109917" y="1643868"/>
                </a:lnTo>
                <a:lnTo>
                  <a:pt x="7135146" y="1687595"/>
                </a:lnTo>
                <a:lnTo>
                  <a:pt x="7159946" y="1731580"/>
                </a:lnTo>
                <a:lnTo>
                  <a:pt x="7184322" y="1775817"/>
                </a:lnTo>
                <a:lnTo>
                  <a:pt x="7208281" y="1820295"/>
                </a:lnTo>
                <a:lnTo>
                  <a:pt x="7231826" y="1865006"/>
                </a:lnTo>
                <a:lnTo>
                  <a:pt x="7254964" y="1909943"/>
                </a:lnTo>
                <a:lnTo>
                  <a:pt x="7277698" y="1955096"/>
                </a:lnTo>
                <a:lnTo>
                  <a:pt x="7300036" y="2000456"/>
                </a:lnTo>
                <a:lnTo>
                  <a:pt x="7321981" y="2046015"/>
                </a:lnTo>
                <a:lnTo>
                  <a:pt x="7343540" y="2091764"/>
                </a:lnTo>
                <a:lnTo>
                  <a:pt x="7364716" y="2137695"/>
                </a:lnTo>
                <a:lnTo>
                  <a:pt x="7385516" y="2183800"/>
                </a:lnTo>
                <a:lnTo>
                  <a:pt x="7405945" y="2230068"/>
                </a:lnTo>
                <a:lnTo>
                  <a:pt x="7426007" y="2276493"/>
                </a:lnTo>
                <a:lnTo>
                  <a:pt x="7445709" y="2323065"/>
                </a:lnTo>
                <a:lnTo>
                  <a:pt x="7465054" y="2369775"/>
                </a:lnTo>
                <a:lnTo>
                  <a:pt x="7484050" y="2416616"/>
                </a:lnTo>
                <a:lnTo>
                  <a:pt x="7502700" y="2463577"/>
                </a:lnTo>
                <a:lnTo>
                  <a:pt x="7521009" y="2510652"/>
                </a:lnTo>
                <a:lnTo>
                  <a:pt x="7538984" y="2557831"/>
                </a:lnTo>
                <a:lnTo>
                  <a:pt x="7556492" y="2604750"/>
                </a:lnTo>
                <a:lnTo>
                  <a:pt x="7590792" y="2698996"/>
                </a:lnTo>
                <a:lnTo>
                  <a:pt x="7624059" y="2793769"/>
                </a:lnTo>
                <a:lnTo>
                  <a:pt x="7656197" y="2889043"/>
                </a:lnTo>
                <a:lnTo>
                  <a:pt x="7671813" y="2936862"/>
                </a:lnTo>
                <a:lnTo>
                  <a:pt x="7687110" y="2984797"/>
                </a:lnTo>
                <a:lnTo>
                  <a:pt x="7702077" y="3032847"/>
                </a:lnTo>
                <a:lnTo>
                  <a:pt x="7716702" y="3081007"/>
                </a:lnTo>
                <a:lnTo>
                  <a:pt x="7730973" y="3129276"/>
                </a:lnTo>
                <a:lnTo>
                  <a:pt x="7744878" y="3177649"/>
                </a:lnTo>
                <a:lnTo>
                  <a:pt x="7758405" y="3226125"/>
                </a:lnTo>
                <a:lnTo>
                  <a:pt x="7771541" y="3274700"/>
                </a:lnTo>
                <a:lnTo>
                  <a:pt x="7784276" y="3323372"/>
                </a:lnTo>
                <a:lnTo>
                  <a:pt x="7796596" y="3372137"/>
                </a:lnTo>
                <a:lnTo>
                  <a:pt x="7808490" y="3420992"/>
                </a:lnTo>
                <a:lnTo>
                  <a:pt x="7819946" y="3469935"/>
                </a:lnTo>
                <a:lnTo>
                  <a:pt x="7830953" y="3518963"/>
                </a:lnTo>
                <a:lnTo>
                  <a:pt x="7841497" y="3568073"/>
                </a:lnTo>
                <a:lnTo>
                  <a:pt x="7851567" y="3617261"/>
                </a:lnTo>
                <a:lnTo>
                  <a:pt x="7861151" y="3666525"/>
                </a:lnTo>
                <a:lnTo>
                  <a:pt x="7870237" y="3715862"/>
                </a:lnTo>
                <a:lnTo>
                  <a:pt x="7878814" y="3765270"/>
                </a:lnTo>
                <a:lnTo>
                  <a:pt x="7886868" y="3814744"/>
                </a:lnTo>
                <a:lnTo>
                  <a:pt x="7894389" y="3864283"/>
                </a:lnTo>
                <a:lnTo>
                  <a:pt x="7901363" y="3913883"/>
                </a:lnTo>
                <a:lnTo>
                  <a:pt x="7907780" y="3963541"/>
                </a:lnTo>
                <a:lnTo>
                  <a:pt x="7913627" y="4013255"/>
                </a:lnTo>
                <a:lnTo>
                  <a:pt x="7918892" y="4063021"/>
                </a:lnTo>
                <a:lnTo>
                  <a:pt x="7923563" y="4112837"/>
                </a:lnTo>
                <a:lnTo>
                  <a:pt x="7927628" y="4162699"/>
                </a:lnTo>
                <a:lnTo>
                  <a:pt x="7931076" y="4212606"/>
                </a:lnTo>
                <a:lnTo>
                  <a:pt x="7933894" y="4262553"/>
                </a:lnTo>
                <a:lnTo>
                  <a:pt x="7936070" y="4312538"/>
                </a:lnTo>
                <a:lnTo>
                  <a:pt x="7937592" y="4362558"/>
                </a:lnTo>
                <a:lnTo>
                  <a:pt x="7938449" y="4412610"/>
                </a:lnTo>
                <a:lnTo>
                  <a:pt x="7938628" y="4462691"/>
                </a:lnTo>
                <a:lnTo>
                  <a:pt x="7938117" y="4512798"/>
                </a:lnTo>
                <a:lnTo>
                  <a:pt x="7936904" y="4562928"/>
                </a:lnTo>
                <a:lnTo>
                  <a:pt x="7934978" y="4613079"/>
                </a:lnTo>
                <a:lnTo>
                  <a:pt x="7932326" y="4663247"/>
                </a:lnTo>
                <a:lnTo>
                  <a:pt x="7928937" y="4713430"/>
                </a:lnTo>
                <a:lnTo>
                  <a:pt x="7924798" y="4763625"/>
                </a:lnTo>
                <a:lnTo>
                  <a:pt x="7919898" y="4813828"/>
                </a:lnTo>
                <a:lnTo>
                  <a:pt x="7914223" y="4864036"/>
                </a:lnTo>
                <a:lnTo>
                  <a:pt x="7907764" y="4914248"/>
                </a:lnTo>
                <a:lnTo>
                  <a:pt x="7900061" y="4962300"/>
                </a:lnTo>
                <a:lnTo>
                  <a:pt x="7891718" y="5010381"/>
                </a:lnTo>
                <a:lnTo>
                  <a:pt x="7882698" y="5058469"/>
                </a:lnTo>
                <a:lnTo>
                  <a:pt x="7872962" y="5106545"/>
                </a:lnTo>
                <a:lnTo>
                  <a:pt x="7862470" y="5154588"/>
                </a:lnTo>
                <a:lnTo>
                  <a:pt x="7851185" y="5202577"/>
                </a:lnTo>
                <a:lnTo>
                  <a:pt x="7839067" y="5250491"/>
                </a:lnTo>
                <a:lnTo>
                  <a:pt x="7826079" y="5298311"/>
                </a:lnTo>
                <a:lnTo>
                  <a:pt x="7812181" y="5346015"/>
                </a:lnTo>
                <a:lnTo>
                  <a:pt x="7797335" y="5393583"/>
                </a:lnTo>
                <a:lnTo>
                  <a:pt x="7781502" y="5440995"/>
                </a:lnTo>
                <a:lnTo>
                  <a:pt x="7764651" y="5488386"/>
                </a:lnTo>
                <a:lnTo>
                  <a:pt x="7746914" y="5535476"/>
                </a:lnTo>
                <a:lnTo>
                  <a:pt x="7728294" y="5582241"/>
                </a:lnTo>
                <a:lnTo>
                  <a:pt x="7708794" y="5628657"/>
                </a:lnTo>
                <a:lnTo>
                  <a:pt x="7688416" y="5674701"/>
                </a:lnTo>
                <a:lnTo>
                  <a:pt x="7667161" y="5720349"/>
                </a:lnTo>
                <a:lnTo>
                  <a:pt x="7645033" y="5765577"/>
                </a:lnTo>
                <a:lnTo>
                  <a:pt x="7622034" y="5810360"/>
                </a:lnTo>
                <a:lnTo>
                  <a:pt x="7598166" y="5854675"/>
                </a:lnTo>
                <a:lnTo>
                  <a:pt x="7573431" y="5898498"/>
                </a:lnTo>
                <a:lnTo>
                  <a:pt x="7547832" y="5941806"/>
                </a:lnTo>
                <a:lnTo>
                  <a:pt x="7521371" y="5984573"/>
                </a:lnTo>
                <a:lnTo>
                  <a:pt x="7494050" y="6026778"/>
                </a:lnTo>
                <a:lnTo>
                  <a:pt x="7465872" y="6068394"/>
                </a:lnTo>
                <a:lnTo>
                  <a:pt x="7436839" y="6109399"/>
                </a:lnTo>
                <a:lnTo>
                  <a:pt x="7406953" y="6149770"/>
                </a:lnTo>
                <a:lnTo>
                  <a:pt x="7376217" y="6189480"/>
                </a:lnTo>
                <a:lnTo>
                  <a:pt x="7344633" y="6228508"/>
                </a:lnTo>
                <a:lnTo>
                  <a:pt x="7312203" y="6266829"/>
                </a:lnTo>
                <a:lnTo>
                  <a:pt x="7278929" y="6304419"/>
                </a:lnTo>
                <a:lnTo>
                  <a:pt x="7244815" y="6341255"/>
                </a:lnTo>
                <a:lnTo>
                  <a:pt x="7209862" y="6377312"/>
                </a:lnTo>
                <a:lnTo>
                  <a:pt x="7173918" y="6412664"/>
                </a:lnTo>
                <a:lnTo>
                  <a:pt x="7137199" y="6446839"/>
                </a:lnTo>
                <a:lnTo>
                  <a:pt x="7099728" y="6479865"/>
                </a:lnTo>
                <a:lnTo>
                  <a:pt x="7061528" y="6511768"/>
                </a:lnTo>
                <a:lnTo>
                  <a:pt x="7022623" y="6542574"/>
                </a:lnTo>
                <a:lnTo>
                  <a:pt x="6983036" y="6572312"/>
                </a:lnTo>
                <a:lnTo>
                  <a:pt x="6942791" y="6601007"/>
                </a:lnTo>
                <a:lnTo>
                  <a:pt x="6901910" y="6628687"/>
                </a:lnTo>
                <a:lnTo>
                  <a:pt x="6860418" y="6655379"/>
                </a:lnTo>
                <a:lnTo>
                  <a:pt x="6818337" y="6681109"/>
                </a:lnTo>
                <a:lnTo>
                  <a:pt x="6775690" y="6705905"/>
                </a:lnTo>
                <a:lnTo>
                  <a:pt x="6732502" y="6729793"/>
                </a:lnTo>
                <a:lnTo>
                  <a:pt x="6688795" y="6752801"/>
                </a:lnTo>
                <a:lnTo>
                  <a:pt x="6644592" y="6774955"/>
                </a:lnTo>
                <a:lnTo>
                  <a:pt x="6599918" y="6796282"/>
                </a:lnTo>
                <a:lnTo>
                  <a:pt x="6554795" y="6816810"/>
                </a:lnTo>
                <a:lnTo>
                  <a:pt x="6509247" y="6836564"/>
                </a:lnTo>
                <a:lnTo>
                  <a:pt x="6463297" y="6855572"/>
                </a:lnTo>
                <a:lnTo>
                  <a:pt x="6416969" y="6873862"/>
                </a:lnTo>
                <a:lnTo>
                  <a:pt x="6370285" y="6891459"/>
                </a:lnTo>
                <a:lnTo>
                  <a:pt x="6323269" y="6908391"/>
                </a:lnTo>
                <a:lnTo>
                  <a:pt x="6275944" y="6924685"/>
                </a:lnTo>
                <a:lnTo>
                  <a:pt x="6228335" y="6940367"/>
                </a:lnTo>
                <a:lnTo>
                  <a:pt x="6179797" y="6955853"/>
                </a:lnTo>
                <a:lnTo>
                  <a:pt x="6131126" y="6970998"/>
                </a:lnTo>
                <a:lnTo>
                  <a:pt x="6082329" y="6985814"/>
                </a:lnTo>
                <a:lnTo>
                  <a:pt x="6033412" y="7000313"/>
                </a:lnTo>
                <a:lnTo>
                  <a:pt x="5984383" y="7014509"/>
                </a:lnTo>
                <a:lnTo>
                  <a:pt x="5886013" y="7042041"/>
                </a:lnTo>
                <a:lnTo>
                  <a:pt x="5787274" y="7068510"/>
                </a:lnTo>
                <a:lnTo>
                  <a:pt x="5688219" y="7094018"/>
                </a:lnTo>
                <a:lnTo>
                  <a:pt x="5588903" y="7118664"/>
                </a:lnTo>
                <a:lnTo>
                  <a:pt x="5489379" y="7142550"/>
                </a:lnTo>
                <a:lnTo>
                  <a:pt x="5339822" y="7177174"/>
                </a:lnTo>
                <a:lnTo>
                  <a:pt x="5140190" y="7221621"/>
                </a:lnTo>
                <a:lnTo>
                  <a:pt x="4940060" y="7264770"/>
                </a:lnTo>
                <a:lnTo>
                  <a:pt x="4838993" y="7285532"/>
                </a:lnTo>
                <a:lnTo>
                  <a:pt x="4737774" y="7305479"/>
                </a:lnTo>
                <a:lnTo>
                  <a:pt x="4636401" y="7324535"/>
                </a:lnTo>
                <a:lnTo>
                  <a:pt x="4534875" y="7342621"/>
                </a:lnTo>
                <a:lnTo>
                  <a:pt x="4433196" y="7359660"/>
                </a:lnTo>
                <a:lnTo>
                  <a:pt x="4331365" y="7375575"/>
                </a:lnTo>
                <a:lnTo>
                  <a:pt x="4229382" y="7390287"/>
                </a:lnTo>
                <a:lnTo>
                  <a:pt x="4178333" y="7397169"/>
                </a:lnTo>
                <a:lnTo>
                  <a:pt x="4127246" y="7403720"/>
                </a:lnTo>
                <a:lnTo>
                  <a:pt x="4076121" y="7409933"/>
                </a:lnTo>
                <a:lnTo>
                  <a:pt x="4024958" y="7415796"/>
                </a:lnTo>
                <a:lnTo>
                  <a:pt x="3973757" y="7421301"/>
                </a:lnTo>
                <a:lnTo>
                  <a:pt x="3922518" y="7426438"/>
                </a:lnTo>
                <a:lnTo>
                  <a:pt x="3871242" y="7431196"/>
                </a:lnTo>
                <a:lnTo>
                  <a:pt x="3819927" y="7435567"/>
                </a:lnTo>
                <a:lnTo>
                  <a:pt x="3768574" y="7439540"/>
                </a:lnTo>
                <a:lnTo>
                  <a:pt x="3667861" y="7446288"/>
                </a:lnTo>
                <a:lnTo>
                  <a:pt x="3618469" y="7449076"/>
                </a:lnTo>
                <a:lnTo>
                  <a:pt x="3569016" y="7451466"/>
                </a:lnTo>
                <a:lnTo>
                  <a:pt x="3519510" y="7453451"/>
                </a:lnTo>
                <a:lnTo>
                  <a:pt x="3469956" y="7455026"/>
                </a:lnTo>
                <a:lnTo>
                  <a:pt x="3420363" y="7456186"/>
                </a:lnTo>
                <a:lnTo>
                  <a:pt x="3370737" y="7456926"/>
                </a:lnTo>
                <a:lnTo>
                  <a:pt x="3321085" y="7457239"/>
                </a:lnTo>
                <a:lnTo>
                  <a:pt x="3271415" y="7457120"/>
                </a:lnTo>
                <a:lnTo>
                  <a:pt x="3221733" y="7456563"/>
                </a:lnTo>
                <a:lnTo>
                  <a:pt x="3172047" y="7455564"/>
                </a:lnTo>
                <a:lnTo>
                  <a:pt x="3122364" y="7454117"/>
                </a:lnTo>
                <a:lnTo>
                  <a:pt x="3072691" y="7452215"/>
                </a:lnTo>
                <a:lnTo>
                  <a:pt x="3023034" y="7449854"/>
                </a:lnTo>
                <a:lnTo>
                  <a:pt x="2973402" y="7447028"/>
                </a:lnTo>
                <a:lnTo>
                  <a:pt x="2923800" y="7443732"/>
                </a:lnTo>
                <a:lnTo>
                  <a:pt x="2874237" y="7439959"/>
                </a:lnTo>
                <a:lnTo>
                  <a:pt x="2824719" y="7435705"/>
                </a:lnTo>
                <a:lnTo>
                  <a:pt x="2775254" y="7430964"/>
                </a:lnTo>
                <a:lnTo>
                  <a:pt x="2725848" y="7425730"/>
                </a:lnTo>
                <a:lnTo>
                  <a:pt x="2676509" y="7419998"/>
                </a:lnTo>
                <a:lnTo>
                  <a:pt x="2627244" y="7413763"/>
                </a:lnTo>
                <a:lnTo>
                  <a:pt x="2578059" y="7407018"/>
                </a:lnTo>
                <a:lnTo>
                  <a:pt x="2528962" y="7399759"/>
                </a:lnTo>
                <a:lnTo>
                  <a:pt x="2479960" y="7391979"/>
                </a:lnTo>
                <a:lnTo>
                  <a:pt x="2431061" y="7383674"/>
                </a:lnTo>
                <a:lnTo>
                  <a:pt x="2382270" y="7374837"/>
                </a:lnTo>
                <a:lnTo>
                  <a:pt x="2333596" y="7365464"/>
                </a:lnTo>
                <a:lnTo>
                  <a:pt x="2285045" y="7355548"/>
                </a:lnTo>
                <a:lnTo>
                  <a:pt x="2236624" y="7345084"/>
                </a:lnTo>
                <a:lnTo>
                  <a:pt x="2188342" y="7334067"/>
                </a:lnTo>
                <a:lnTo>
                  <a:pt x="2140203" y="7322492"/>
                </a:lnTo>
                <a:lnTo>
                  <a:pt x="2092217" y="7310351"/>
                </a:lnTo>
                <a:lnTo>
                  <a:pt x="2044389" y="7297641"/>
                </a:lnTo>
                <a:lnTo>
                  <a:pt x="1996728" y="7284356"/>
                </a:lnTo>
                <a:lnTo>
                  <a:pt x="1949239" y="7270489"/>
                </a:lnTo>
                <a:lnTo>
                  <a:pt x="1901930" y="7256036"/>
                </a:lnTo>
                <a:lnTo>
                  <a:pt x="1854809" y="7240991"/>
                </a:lnTo>
                <a:close/>
              </a:path>
            </a:pathLst>
          </a:custGeom>
          <a:solidFill>
            <a:srgbClr val="4586C7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267987" y="404789"/>
            <a:ext cx="13535969" cy="307723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Нормативная база </a:t>
            </a:r>
          </a:p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антикоррупционной деятельности</a:t>
            </a:r>
            <a:endParaRPr lang="ru-RU" sz="4000" kern="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957" y="6802345"/>
            <a:ext cx="8470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4. Постановление </a:t>
            </a: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администрации Междуреченского городского округа  от 25.03.2021 № 5736-п «Об утверждении Плана противодействия коррупции в муниципальном образовании</a:t>
            </a:r>
            <a:b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«Междуреченский городской округ Кемеровской области - Кузбасса»» на 2021-2023 годы.</a:t>
            </a:r>
          </a:p>
        </p:txBody>
      </p:sp>
      <p:pic>
        <p:nvPicPr>
          <p:cNvPr id="27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6269" y="3664827"/>
            <a:ext cx="5161377" cy="44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9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/>
          <p:cNvSpPr/>
          <p:nvPr/>
        </p:nvSpPr>
        <p:spPr>
          <a:xfrm>
            <a:off x="3999078" y="1589460"/>
            <a:ext cx="8601182" cy="9037253"/>
          </a:xfrm>
          <a:custGeom>
            <a:avLst/>
            <a:gdLst/>
            <a:ahLst/>
            <a:cxnLst/>
            <a:rect l="l" t="t" r="r" b="b"/>
            <a:pathLst>
              <a:path w="7482840" h="8531225">
                <a:moveTo>
                  <a:pt x="6429745" y="1043478"/>
                </a:moveTo>
                <a:lnTo>
                  <a:pt x="6456864" y="1076308"/>
                </a:lnTo>
                <a:lnTo>
                  <a:pt x="6483061" y="1109191"/>
                </a:lnTo>
                <a:lnTo>
                  <a:pt x="6508350" y="1142127"/>
                </a:lnTo>
                <a:lnTo>
                  <a:pt x="6532746" y="1175115"/>
                </a:lnTo>
                <a:lnTo>
                  <a:pt x="6556264" y="1208155"/>
                </a:lnTo>
                <a:lnTo>
                  <a:pt x="6578917" y="1241245"/>
                </a:lnTo>
                <a:lnTo>
                  <a:pt x="6600722" y="1274386"/>
                </a:lnTo>
                <a:lnTo>
                  <a:pt x="6621692" y="1307576"/>
                </a:lnTo>
                <a:lnTo>
                  <a:pt x="6641843" y="1340814"/>
                </a:lnTo>
                <a:lnTo>
                  <a:pt x="6661188" y="1374100"/>
                </a:lnTo>
                <a:lnTo>
                  <a:pt x="6679743" y="1407434"/>
                </a:lnTo>
                <a:lnTo>
                  <a:pt x="6714541" y="1474240"/>
                </a:lnTo>
                <a:lnTo>
                  <a:pt x="6746354" y="1541226"/>
                </a:lnTo>
                <a:lnTo>
                  <a:pt x="6775299" y="1608388"/>
                </a:lnTo>
                <a:lnTo>
                  <a:pt x="6801493" y="1675718"/>
                </a:lnTo>
                <a:lnTo>
                  <a:pt x="6825055" y="1743212"/>
                </a:lnTo>
                <a:lnTo>
                  <a:pt x="6846101" y="1810864"/>
                </a:lnTo>
                <a:lnTo>
                  <a:pt x="6864750" y="1878668"/>
                </a:lnTo>
                <a:lnTo>
                  <a:pt x="6881118" y="1946619"/>
                </a:lnTo>
                <a:lnTo>
                  <a:pt x="6895323" y="2014710"/>
                </a:lnTo>
                <a:lnTo>
                  <a:pt x="6907482" y="2082937"/>
                </a:lnTo>
                <a:lnTo>
                  <a:pt x="6917713" y="2151294"/>
                </a:lnTo>
                <a:lnTo>
                  <a:pt x="6926134" y="2219775"/>
                </a:lnTo>
                <a:lnTo>
                  <a:pt x="6932861" y="2288374"/>
                </a:lnTo>
                <a:lnTo>
                  <a:pt x="6940035" y="2391483"/>
                </a:lnTo>
                <a:lnTo>
                  <a:pt x="6943043" y="2460354"/>
                </a:lnTo>
                <a:lnTo>
                  <a:pt x="6944769" y="2529323"/>
                </a:lnTo>
                <a:lnTo>
                  <a:pt x="6945331" y="2598386"/>
                </a:lnTo>
                <a:lnTo>
                  <a:pt x="6944846" y="2667536"/>
                </a:lnTo>
                <a:lnTo>
                  <a:pt x="6943431" y="2736768"/>
                </a:lnTo>
                <a:lnTo>
                  <a:pt x="6939822" y="2840756"/>
                </a:lnTo>
                <a:lnTo>
                  <a:pt x="6934782" y="2944897"/>
                </a:lnTo>
                <a:lnTo>
                  <a:pt x="6903988" y="3432345"/>
                </a:lnTo>
                <a:lnTo>
                  <a:pt x="6898326" y="3536990"/>
                </a:lnTo>
                <a:lnTo>
                  <a:pt x="6893877" y="3641660"/>
                </a:lnTo>
                <a:lnTo>
                  <a:pt x="6891779" y="3711446"/>
                </a:lnTo>
                <a:lnTo>
                  <a:pt x="6890514" y="3781228"/>
                </a:lnTo>
                <a:lnTo>
                  <a:pt x="6890198" y="3851002"/>
                </a:lnTo>
                <a:lnTo>
                  <a:pt x="6890950" y="3920763"/>
                </a:lnTo>
                <a:lnTo>
                  <a:pt x="6892886" y="3990503"/>
                </a:lnTo>
                <a:lnTo>
                  <a:pt x="6896124" y="4060218"/>
                </a:lnTo>
                <a:lnTo>
                  <a:pt x="6900782" y="4129902"/>
                </a:lnTo>
                <a:lnTo>
                  <a:pt x="6906976" y="4199550"/>
                </a:lnTo>
                <a:lnTo>
                  <a:pt x="6914825" y="4269156"/>
                </a:lnTo>
                <a:lnTo>
                  <a:pt x="6924446" y="4338713"/>
                </a:lnTo>
                <a:lnTo>
                  <a:pt x="6935956" y="4408218"/>
                </a:lnTo>
                <a:lnTo>
                  <a:pt x="6949473" y="4477663"/>
                </a:lnTo>
                <a:lnTo>
                  <a:pt x="6965115" y="4547043"/>
                </a:lnTo>
                <a:lnTo>
                  <a:pt x="6982997" y="4616353"/>
                </a:lnTo>
                <a:lnTo>
                  <a:pt x="7003240" y="4685587"/>
                </a:lnTo>
                <a:lnTo>
                  <a:pt x="7025958" y="4754740"/>
                </a:lnTo>
                <a:lnTo>
                  <a:pt x="7051271" y="4823805"/>
                </a:lnTo>
                <a:lnTo>
                  <a:pt x="7079296" y="4892777"/>
                </a:lnTo>
                <a:lnTo>
                  <a:pt x="7110149" y="4961651"/>
                </a:lnTo>
                <a:lnTo>
                  <a:pt x="7126674" y="4996049"/>
                </a:lnTo>
                <a:lnTo>
                  <a:pt x="7143949" y="5030420"/>
                </a:lnTo>
                <a:lnTo>
                  <a:pt x="7161991" y="5064764"/>
                </a:lnTo>
                <a:lnTo>
                  <a:pt x="7206370" y="5145815"/>
                </a:lnTo>
                <a:lnTo>
                  <a:pt x="7230708" y="5192399"/>
                </a:lnTo>
                <a:lnTo>
                  <a:pt x="7253837" y="5238825"/>
                </a:lnTo>
                <a:lnTo>
                  <a:pt x="7275771" y="5285089"/>
                </a:lnTo>
                <a:lnTo>
                  <a:pt x="7296521" y="5331183"/>
                </a:lnTo>
                <a:lnTo>
                  <a:pt x="7316101" y="5377102"/>
                </a:lnTo>
                <a:lnTo>
                  <a:pt x="7334522" y="5422840"/>
                </a:lnTo>
                <a:lnTo>
                  <a:pt x="7351797" y="5468390"/>
                </a:lnTo>
                <a:lnTo>
                  <a:pt x="7367937" y="5513746"/>
                </a:lnTo>
                <a:lnTo>
                  <a:pt x="7382956" y="5558903"/>
                </a:lnTo>
                <a:lnTo>
                  <a:pt x="7396865" y="5603855"/>
                </a:lnTo>
                <a:lnTo>
                  <a:pt x="7409677" y="5648595"/>
                </a:lnTo>
                <a:lnTo>
                  <a:pt x="7421404" y="5693118"/>
                </a:lnTo>
                <a:lnTo>
                  <a:pt x="7432058" y="5737416"/>
                </a:lnTo>
                <a:lnTo>
                  <a:pt x="7441652" y="5781485"/>
                </a:lnTo>
                <a:lnTo>
                  <a:pt x="7450198" y="5825319"/>
                </a:lnTo>
                <a:lnTo>
                  <a:pt x="7457708" y="5868910"/>
                </a:lnTo>
                <a:lnTo>
                  <a:pt x="7464194" y="5912254"/>
                </a:lnTo>
                <a:lnTo>
                  <a:pt x="7469669" y="5955344"/>
                </a:lnTo>
                <a:lnTo>
                  <a:pt x="7474145" y="5998174"/>
                </a:lnTo>
                <a:lnTo>
                  <a:pt x="7477635" y="6040738"/>
                </a:lnTo>
                <a:lnTo>
                  <a:pt x="7480149" y="6083030"/>
                </a:lnTo>
                <a:lnTo>
                  <a:pt x="7481702" y="6125044"/>
                </a:lnTo>
                <a:lnTo>
                  <a:pt x="7482305" y="6166773"/>
                </a:lnTo>
                <a:lnTo>
                  <a:pt x="7481971" y="6208213"/>
                </a:lnTo>
                <a:lnTo>
                  <a:pt x="7480711" y="6249357"/>
                </a:lnTo>
                <a:lnTo>
                  <a:pt x="7478538" y="6290198"/>
                </a:lnTo>
                <a:lnTo>
                  <a:pt x="7475464" y="6330731"/>
                </a:lnTo>
                <a:lnTo>
                  <a:pt x="7471502" y="6370950"/>
                </a:lnTo>
                <a:lnTo>
                  <a:pt x="7466664" y="6410849"/>
                </a:lnTo>
                <a:lnTo>
                  <a:pt x="7460962" y="6450421"/>
                </a:lnTo>
                <a:lnTo>
                  <a:pt x="7454409" y="6489660"/>
                </a:lnTo>
                <a:lnTo>
                  <a:pt x="7447016" y="6528562"/>
                </a:lnTo>
                <a:lnTo>
                  <a:pt x="7438796" y="6567119"/>
                </a:lnTo>
                <a:lnTo>
                  <a:pt x="7429761" y="6605325"/>
                </a:lnTo>
                <a:lnTo>
                  <a:pt x="7419924" y="6643175"/>
                </a:lnTo>
                <a:lnTo>
                  <a:pt x="7409297" y="6680662"/>
                </a:lnTo>
                <a:lnTo>
                  <a:pt x="7397892" y="6717780"/>
                </a:lnTo>
                <a:lnTo>
                  <a:pt x="7385721" y="6754524"/>
                </a:lnTo>
                <a:lnTo>
                  <a:pt x="7372797" y="6790887"/>
                </a:lnTo>
                <a:lnTo>
                  <a:pt x="7359132" y="6826863"/>
                </a:lnTo>
                <a:lnTo>
                  <a:pt x="7344739" y="6862446"/>
                </a:lnTo>
                <a:lnTo>
                  <a:pt x="7329628" y="6897631"/>
                </a:lnTo>
                <a:lnTo>
                  <a:pt x="7313814" y="6932411"/>
                </a:lnTo>
                <a:lnTo>
                  <a:pt x="7297308" y="6966779"/>
                </a:lnTo>
                <a:lnTo>
                  <a:pt x="7262268" y="7034260"/>
                </a:lnTo>
                <a:lnTo>
                  <a:pt x="7224609" y="7100024"/>
                </a:lnTo>
                <a:lnTo>
                  <a:pt x="7184428" y="7164023"/>
                </a:lnTo>
                <a:lnTo>
                  <a:pt x="7141823" y="7226210"/>
                </a:lnTo>
                <a:lnTo>
                  <a:pt x="7096893" y="7286535"/>
                </a:lnTo>
                <a:lnTo>
                  <a:pt x="7049736" y="7344951"/>
                </a:lnTo>
                <a:lnTo>
                  <a:pt x="7000450" y="7401408"/>
                </a:lnTo>
                <a:lnTo>
                  <a:pt x="6949133" y="7455860"/>
                </a:lnTo>
                <a:lnTo>
                  <a:pt x="6895884" y="7508256"/>
                </a:lnTo>
                <a:lnTo>
                  <a:pt x="6840801" y="7558550"/>
                </a:lnTo>
                <a:lnTo>
                  <a:pt x="6783982" y="7606693"/>
                </a:lnTo>
                <a:lnTo>
                  <a:pt x="6725526" y="7652636"/>
                </a:lnTo>
                <a:lnTo>
                  <a:pt x="6665531" y="7696331"/>
                </a:lnTo>
                <a:lnTo>
                  <a:pt x="6604095" y="7737730"/>
                </a:lnTo>
                <a:lnTo>
                  <a:pt x="6541316" y="7776784"/>
                </a:lnTo>
                <a:lnTo>
                  <a:pt x="6477293" y="7813445"/>
                </a:lnTo>
                <a:lnTo>
                  <a:pt x="6412123" y="7847665"/>
                </a:lnTo>
                <a:lnTo>
                  <a:pt x="6345906" y="7879396"/>
                </a:lnTo>
                <a:lnTo>
                  <a:pt x="6278739" y="7908588"/>
                </a:lnTo>
                <a:lnTo>
                  <a:pt x="6210721" y="7935195"/>
                </a:lnTo>
                <a:lnTo>
                  <a:pt x="6141950" y="7959166"/>
                </a:lnTo>
                <a:lnTo>
                  <a:pt x="6072523" y="7980455"/>
                </a:lnTo>
                <a:lnTo>
                  <a:pt x="6002541" y="7999013"/>
                </a:lnTo>
                <a:lnTo>
                  <a:pt x="5932100" y="8014791"/>
                </a:lnTo>
                <a:lnTo>
                  <a:pt x="5861299" y="8027741"/>
                </a:lnTo>
                <a:lnTo>
                  <a:pt x="5790237" y="8037815"/>
                </a:lnTo>
                <a:lnTo>
                  <a:pt x="5719011" y="8044964"/>
                </a:lnTo>
                <a:lnTo>
                  <a:pt x="5647720" y="8049140"/>
                </a:lnTo>
                <a:lnTo>
                  <a:pt x="5576462" y="8050296"/>
                </a:lnTo>
                <a:lnTo>
                  <a:pt x="5540876" y="8049725"/>
                </a:lnTo>
                <a:lnTo>
                  <a:pt x="5469852" y="8046258"/>
                </a:lnTo>
                <a:lnTo>
                  <a:pt x="5399107" y="8039648"/>
                </a:lnTo>
                <a:lnTo>
                  <a:pt x="5328739" y="8029849"/>
                </a:lnTo>
                <a:lnTo>
                  <a:pt x="5258846" y="8016810"/>
                </a:lnTo>
                <a:lnTo>
                  <a:pt x="5189527" y="8000485"/>
                </a:lnTo>
                <a:lnTo>
                  <a:pt x="5120879" y="7980824"/>
                </a:lnTo>
                <a:lnTo>
                  <a:pt x="5053002" y="7957779"/>
                </a:lnTo>
                <a:lnTo>
                  <a:pt x="4985993" y="7931302"/>
                </a:lnTo>
                <a:lnTo>
                  <a:pt x="4919951" y="7901345"/>
                </a:lnTo>
                <a:lnTo>
                  <a:pt x="4836481" y="7859194"/>
                </a:lnTo>
                <a:lnTo>
                  <a:pt x="4786443" y="7834397"/>
                </a:lnTo>
                <a:lnTo>
                  <a:pt x="4737199" y="7810644"/>
                </a:lnTo>
                <a:lnTo>
                  <a:pt x="4688740" y="7787920"/>
                </a:lnTo>
                <a:lnTo>
                  <a:pt x="4641057" y="7766211"/>
                </a:lnTo>
                <a:lnTo>
                  <a:pt x="4594140" y="7745504"/>
                </a:lnTo>
                <a:lnTo>
                  <a:pt x="4547981" y="7725786"/>
                </a:lnTo>
                <a:lnTo>
                  <a:pt x="4502569" y="7707043"/>
                </a:lnTo>
                <a:lnTo>
                  <a:pt x="4457896" y="7689261"/>
                </a:lnTo>
                <a:lnTo>
                  <a:pt x="4413952" y="7672427"/>
                </a:lnTo>
                <a:lnTo>
                  <a:pt x="4370728" y="7656527"/>
                </a:lnTo>
                <a:lnTo>
                  <a:pt x="4328214" y="7641549"/>
                </a:lnTo>
                <a:lnTo>
                  <a:pt x="4286402" y="7627477"/>
                </a:lnTo>
                <a:lnTo>
                  <a:pt x="4245282" y="7614298"/>
                </a:lnTo>
                <a:lnTo>
                  <a:pt x="4204844" y="7602000"/>
                </a:lnTo>
                <a:lnTo>
                  <a:pt x="4165080" y="7590568"/>
                </a:lnTo>
                <a:lnTo>
                  <a:pt x="4125979" y="7579989"/>
                </a:lnTo>
                <a:lnTo>
                  <a:pt x="4087534" y="7570249"/>
                </a:lnTo>
                <a:lnTo>
                  <a:pt x="4049734" y="7561335"/>
                </a:lnTo>
                <a:lnTo>
                  <a:pt x="3976032" y="7545930"/>
                </a:lnTo>
                <a:lnTo>
                  <a:pt x="3904800" y="7533665"/>
                </a:lnTo>
                <a:lnTo>
                  <a:pt x="3835963" y="7524431"/>
                </a:lnTo>
                <a:lnTo>
                  <a:pt x="3769447" y="7518121"/>
                </a:lnTo>
                <a:lnTo>
                  <a:pt x="3705177" y="7514625"/>
                </a:lnTo>
                <a:lnTo>
                  <a:pt x="3643078" y="7513835"/>
                </a:lnTo>
                <a:lnTo>
                  <a:pt x="3612820" y="7514420"/>
                </a:lnTo>
                <a:lnTo>
                  <a:pt x="3553839" y="7517486"/>
                </a:lnTo>
                <a:lnTo>
                  <a:pt x="3496843" y="7522986"/>
                </a:lnTo>
                <a:lnTo>
                  <a:pt x="3441759" y="7530812"/>
                </a:lnTo>
                <a:lnTo>
                  <a:pt x="3388510" y="7540855"/>
                </a:lnTo>
                <a:lnTo>
                  <a:pt x="3337023" y="7553008"/>
                </a:lnTo>
                <a:lnTo>
                  <a:pt x="3287224" y="7567161"/>
                </a:lnTo>
                <a:lnTo>
                  <a:pt x="3239037" y="7583205"/>
                </a:lnTo>
                <a:lnTo>
                  <a:pt x="3192388" y="7601034"/>
                </a:lnTo>
                <a:lnTo>
                  <a:pt x="3147203" y="7620537"/>
                </a:lnTo>
                <a:lnTo>
                  <a:pt x="3103407" y="7641607"/>
                </a:lnTo>
                <a:lnTo>
                  <a:pt x="3060925" y="7664134"/>
                </a:lnTo>
                <a:lnTo>
                  <a:pt x="3019684" y="7688010"/>
                </a:lnTo>
                <a:lnTo>
                  <a:pt x="2979608" y="7713128"/>
                </a:lnTo>
                <a:lnTo>
                  <a:pt x="2921517" y="7752893"/>
                </a:lnTo>
                <a:lnTo>
                  <a:pt x="2884029" y="7780637"/>
                </a:lnTo>
                <a:lnTo>
                  <a:pt x="2847445" y="7809242"/>
                </a:lnTo>
                <a:lnTo>
                  <a:pt x="2811692" y="7838600"/>
                </a:lnTo>
                <a:lnTo>
                  <a:pt x="2776695" y="7868601"/>
                </a:lnTo>
                <a:lnTo>
                  <a:pt x="2742378" y="7899137"/>
                </a:lnTo>
                <a:lnTo>
                  <a:pt x="2692018" y="7945708"/>
                </a:lnTo>
                <a:lnTo>
                  <a:pt x="2610434" y="8024465"/>
                </a:lnTo>
                <a:lnTo>
                  <a:pt x="2467660" y="8164971"/>
                </a:lnTo>
                <a:lnTo>
                  <a:pt x="2420283" y="8210064"/>
                </a:lnTo>
                <a:lnTo>
                  <a:pt x="2372595" y="8253674"/>
                </a:lnTo>
                <a:lnTo>
                  <a:pt x="2340505" y="8281744"/>
                </a:lnTo>
                <a:lnTo>
                  <a:pt x="2308090" y="8308883"/>
                </a:lnTo>
                <a:lnTo>
                  <a:pt x="2275276" y="8334984"/>
                </a:lnTo>
                <a:lnTo>
                  <a:pt x="2241988" y="8359938"/>
                </a:lnTo>
                <a:lnTo>
                  <a:pt x="2208151" y="8383637"/>
                </a:lnTo>
                <a:lnTo>
                  <a:pt x="2173692" y="8405971"/>
                </a:lnTo>
                <a:lnTo>
                  <a:pt x="2138534" y="8426833"/>
                </a:lnTo>
                <a:lnTo>
                  <a:pt x="2102605" y="8446114"/>
                </a:lnTo>
                <a:lnTo>
                  <a:pt x="2065829" y="8463704"/>
                </a:lnTo>
                <a:lnTo>
                  <a:pt x="2028133" y="8479497"/>
                </a:lnTo>
                <a:lnTo>
                  <a:pt x="1989440" y="8493383"/>
                </a:lnTo>
                <a:lnTo>
                  <a:pt x="1949677" y="8505253"/>
                </a:lnTo>
                <a:lnTo>
                  <a:pt x="1908770" y="8515000"/>
                </a:lnTo>
                <a:lnTo>
                  <a:pt x="1866644" y="8522514"/>
                </a:lnTo>
                <a:lnTo>
                  <a:pt x="1823223" y="8527688"/>
                </a:lnTo>
                <a:lnTo>
                  <a:pt x="1778435" y="8530412"/>
                </a:lnTo>
                <a:lnTo>
                  <a:pt x="1755504" y="8530821"/>
                </a:lnTo>
                <a:lnTo>
                  <a:pt x="1732204" y="8530578"/>
                </a:lnTo>
                <a:lnTo>
                  <a:pt x="1684455" y="8528077"/>
                </a:lnTo>
                <a:lnTo>
                  <a:pt x="1635115" y="8522801"/>
                </a:lnTo>
                <a:lnTo>
                  <a:pt x="1584109" y="8514642"/>
                </a:lnTo>
                <a:lnTo>
                  <a:pt x="1531361" y="8503491"/>
                </a:lnTo>
                <a:lnTo>
                  <a:pt x="1476799" y="8489239"/>
                </a:lnTo>
                <a:lnTo>
                  <a:pt x="1420346" y="8471778"/>
                </a:lnTo>
                <a:lnTo>
                  <a:pt x="1361929" y="8450999"/>
                </a:lnTo>
                <a:lnTo>
                  <a:pt x="1301473" y="8426794"/>
                </a:lnTo>
                <a:lnTo>
                  <a:pt x="1238903" y="8399054"/>
                </a:lnTo>
                <a:lnTo>
                  <a:pt x="1174146" y="8367670"/>
                </a:lnTo>
                <a:lnTo>
                  <a:pt x="1107126" y="8332535"/>
                </a:lnTo>
                <a:lnTo>
                  <a:pt x="1072744" y="8313527"/>
                </a:lnTo>
                <a:lnTo>
                  <a:pt x="1032556" y="8290489"/>
                </a:lnTo>
                <a:lnTo>
                  <a:pt x="993169" y="8267022"/>
                </a:lnTo>
                <a:lnTo>
                  <a:pt x="954584" y="8243131"/>
                </a:lnTo>
                <a:lnTo>
                  <a:pt x="916797" y="8218822"/>
                </a:lnTo>
                <a:lnTo>
                  <a:pt x="879807" y="8194101"/>
                </a:lnTo>
                <a:lnTo>
                  <a:pt x="843611" y="8168975"/>
                </a:lnTo>
                <a:lnTo>
                  <a:pt x="808208" y="8143450"/>
                </a:lnTo>
                <a:lnTo>
                  <a:pt x="773595" y="8117532"/>
                </a:lnTo>
                <a:lnTo>
                  <a:pt x="739770" y="8091226"/>
                </a:lnTo>
                <a:lnTo>
                  <a:pt x="706732" y="8064539"/>
                </a:lnTo>
                <a:lnTo>
                  <a:pt x="674478" y="8037478"/>
                </a:lnTo>
                <a:lnTo>
                  <a:pt x="643005" y="8010048"/>
                </a:lnTo>
                <a:lnTo>
                  <a:pt x="612313" y="7982255"/>
                </a:lnTo>
                <a:lnTo>
                  <a:pt x="582399" y="7954106"/>
                </a:lnTo>
                <a:lnTo>
                  <a:pt x="553260" y="7925606"/>
                </a:lnTo>
                <a:lnTo>
                  <a:pt x="524895" y="7896762"/>
                </a:lnTo>
                <a:lnTo>
                  <a:pt x="497302" y="7867581"/>
                </a:lnTo>
                <a:lnTo>
                  <a:pt x="470479" y="7838067"/>
                </a:lnTo>
                <a:lnTo>
                  <a:pt x="444423" y="7808227"/>
                </a:lnTo>
                <a:lnTo>
                  <a:pt x="419133" y="7778068"/>
                </a:lnTo>
                <a:lnTo>
                  <a:pt x="394607" y="7747595"/>
                </a:lnTo>
                <a:lnTo>
                  <a:pt x="370841" y="7716814"/>
                </a:lnTo>
                <a:lnTo>
                  <a:pt x="347835" y="7685732"/>
                </a:lnTo>
                <a:lnTo>
                  <a:pt x="325587" y="7654355"/>
                </a:lnTo>
                <a:lnTo>
                  <a:pt x="304093" y="7622689"/>
                </a:lnTo>
                <a:lnTo>
                  <a:pt x="263363" y="7558514"/>
                </a:lnTo>
                <a:lnTo>
                  <a:pt x="225630" y="7493257"/>
                </a:lnTo>
                <a:lnTo>
                  <a:pt x="190875" y="7426965"/>
                </a:lnTo>
                <a:lnTo>
                  <a:pt x="159084" y="7359688"/>
                </a:lnTo>
                <a:lnTo>
                  <a:pt x="130239" y="7291476"/>
                </a:lnTo>
                <a:lnTo>
                  <a:pt x="104324" y="7222377"/>
                </a:lnTo>
                <a:lnTo>
                  <a:pt x="81322" y="7152440"/>
                </a:lnTo>
                <a:lnTo>
                  <a:pt x="61217" y="7081714"/>
                </a:lnTo>
                <a:lnTo>
                  <a:pt x="43992" y="7010249"/>
                </a:lnTo>
                <a:lnTo>
                  <a:pt x="29631" y="6938092"/>
                </a:lnTo>
                <a:lnTo>
                  <a:pt x="18116" y="6865294"/>
                </a:lnTo>
                <a:lnTo>
                  <a:pt x="9433" y="6791903"/>
                </a:lnTo>
                <a:lnTo>
                  <a:pt x="3563" y="6717968"/>
                </a:lnTo>
                <a:lnTo>
                  <a:pt x="492" y="6643538"/>
                </a:lnTo>
                <a:lnTo>
                  <a:pt x="0" y="6606153"/>
                </a:lnTo>
                <a:lnTo>
                  <a:pt x="201" y="6568663"/>
                </a:lnTo>
                <a:lnTo>
                  <a:pt x="2674" y="6493390"/>
                </a:lnTo>
                <a:lnTo>
                  <a:pt x="7896" y="6417770"/>
                </a:lnTo>
                <a:lnTo>
                  <a:pt x="15848" y="6341851"/>
                </a:lnTo>
                <a:lnTo>
                  <a:pt x="20844" y="6303795"/>
                </a:lnTo>
                <a:lnTo>
                  <a:pt x="26516" y="6265683"/>
                </a:lnTo>
                <a:lnTo>
                  <a:pt x="32863" y="6227520"/>
                </a:lnTo>
                <a:lnTo>
                  <a:pt x="39882" y="6189313"/>
                </a:lnTo>
                <a:lnTo>
                  <a:pt x="47572" y="6151068"/>
                </a:lnTo>
                <a:lnTo>
                  <a:pt x="55930" y="6112792"/>
                </a:lnTo>
                <a:lnTo>
                  <a:pt x="64954" y="6074490"/>
                </a:lnTo>
                <a:lnTo>
                  <a:pt x="74643" y="6036168"/>
                </a:lnTo>
                <a:lnTo>
                  <a:pt x="84993" y="5997832"/>
                </a:lnTo>
                <a:lnTo>
                  <a:pt x="96004" y="5959490"/>
                </a:lnTo>
                <a:lnTo>
                  <a:pt x="107673" y="5921146"/>
                </a:lnTo>
                <a:lnTo>
                  <a:pt x="119998" y="5882807"/>
                </a:lnTo>
                <a:lnTo>
                  <a:pt x="132977" y="5844479"/>
                </a:lnTo>
                <a:lnTo>
                  <a:pt x="146607" y="5806169"/>
                </a:lnTo>
                <a:lnTo>
                  <a:pt x="160888" y="5767881"/>
                </a:lnTo>
                <a:lnTo>
                  <a:pt x="175816" y="5729624"/>
                </a:lnTo>
                <a:lnTo>
                  <a:pt x="191390" y="5691401"/>
                </a:lnTo>
                <a:lnTo>
                  <a:pt x="207607" y="5653221"/>
                </a:lnTo>
                <a:lnTo>
                  <a:pt x="224466" y="5615088"/>
                </a:lnTo>
                <a:lnTo>
                  <a:pt x="241964" y="5577009"/>
                </a:lnTo>
                <a:lnTo>
                  <a:pt x="260099" y="5538990"/>
                </a:lnTo>
                <a:lnTo>
                  <a:pt x="278870" y="5501037"/>
                </a:lnTo>
                <a:lnTo>
                  <a:pt x="298274" y="5463157"/>
                </a:lnTo>
                <a:lnTo>
                  <a:pt x="318310" y="5425355"/>
                </a:lnTo>
                <a:lnTo>
                  <a:pt x="338974" y="5387638"/>
                </a:lnTo>
                <a:lnTo>
                  <a:pt x="360265" y="5350011"/>
                </a:lnTo>
                <a:lnTo>
                  <a:pt x="382182" y="5312481"/>
                </a:lnTo>
                <a:lnTo>
                  <a:pt x="404721" y="5275054"/>
                </a:lnTo>
                <a:lnTo>
                  <a:pt x="427881" y="5237736"/>
                </a:lnTo>
                <a:lnTo>
                  <a:pt x="451660" y="5200534"/>
                </a:lnTo>
                <a:lnTo>
                  <a:pt x="476055" y="5163452"/>
                </a:lnTo>
                <a:lnTo>
                  <a:pt x="501066" y="5126499"/>
                </a:lnTo>
                <a:lnTo>
                  <a:pt x="526688" y="5089678"/>
                </a:lnTo>
                <a:lnTo>
                  <a:pt x="552922" y="5052998"/>
                </a:lnTo>
                <a:lnTo>
                  <a:pt x="579763" y="5016463"/>
                </a:lnTo>
                <a:lnTo>
                  <a:pt x="607211" y="4980080"/>
                </a:lnTo>
                <a:lnTo>
                  <a:pt x="635263" y="4943855"/>
                </a:lnTo>
                <a:lnTo>
                  <a:pt x="663918" y="4907794"/>
                </a:lnTo>
                <a:lnTo>
                  <a:pt x="693173" y="4871904"/>
                </a:lnTo>
                <a:lnTo>
                  <a:pt x="723025" y="4836190"/>
                </a:lnTo>
                <a:lnTo>
                  <a:pt x="753474" y="4800659"/>
                </a:lnTo>
                <a:lnTo>
                  <a:pt x="784517" y="4765316"/>
                </a:lnTo>
                <a:lnTo>
                  <a:pt x="816151" y="4730168"/>
                </a:lnTo>
                <a:lnTo>
                  <a:pt x="848376" y="4695221"/>
                </a:lnTo>
                <a:lnTo>
                  <a:pt x="881188" y="4660481"/>
                </a:lnTo>
                <a:lnTo>
                  <a:pt x="914586" y="4625955"/>
                </a:lnTo>
                <a:lnTo>
                  <a:pt x="948567" y="4591648"/>
                </a:lnTo>
                <a:lnTo>
                  <a:pt x="983130" y="4557566"/>
                </a:lnTo>
                <a:lnTo>
                  <a:pt x="1018273" y="4523715"/>
                </a:lnTo>
                <a:lnTo>
                  <a:pt x="1053993" y="4490103"/>
                </a:lnTo>
                <a:lnTo>
                  <a:pt x="1090288" y="4456734"/>
                </a:lnTo>
                <a:lnTo>
                  <a:pt x="1127157" y="4423615"/>
                </a:lnTo>
                <a:lnTo>
                  <a:pt x="1164597" y="4390752"/>
                </a:lnTo>
                <a:lnTo>
                  <a:pt x="1202606" y="4358152"/>
                </a:lnTo>
                <a:lnTo>
                  <a:pt x="1241182" y="4325820"/>
                </a:lnTo>
                <a:lnTo>
                  <a:pt x="1280323" y="4293762"/>
                </a:lnTo>
                <a:lnTo>
                  <a:pt x="1320027" y="4261985"/>
                </a:lnTo>
                <a:lnTo>
                  <a:pt x="1360291" y="4230494"/>
                </a:lnTo>
                <a:lnTo>
                  <a:pt x="1401115" y="4199296"/>
                </a:lnTo>
                <a:lnTo>
                  <a:pt x="1442495" y="4168398"/>
                </a:lnTo>
                <a:lnTo>
                  <a:pt x="1484431" y="4137804"/>
                </a:lnTo>
                <a:lnTo>
                  <a:pt x="1526918" y="4107521"/>
                </a:lnTo>
                <a:lnTo>
                  <a:pt x="1569957" y="4077556"/>
                </a:lnTo>
                <a:lnTo>
                  <a:pt x="1613543" y="4047915"/>
                </a:lnTo>
                <a:lnTo>
                  <a:pt x="1657676" y="4018602"/>
                </a:lnTo>
                <a:lnTo>
                  <a:pt x="1702354" y="3989626"/>
                </a:lnTo>
                <a:lnTo>
                  <a:pt x="1747574" y="3960991"/>
                </a:lnTo>
                <a:lnTo>
                  <a:pt x="1815829" y="3918540"/>
                </a:lnTo>
                <a:lnTo>
                  <a:pt x="1838053" y="3903672"/>
                </a:lnTo>
                <a:lnTo>
                  <a:pt x="1881705" y="3871873"/>
                </a:lnTo>
                <a:lnTo>
                  <a:pt x="1924324" y="3837395"/>
                </a:lnTo>
                <a:lnTo>
                  <a:pt x="1965948" y="3800325"/>
                </a:lnTo>
                <a:lnTo>
                  <a:pt x="2006614" y="3760752"/>
                </a:lnTo>
                <a:lnTo>
                  <a:pt x="2046360" y="3718764"/>
                </a:lnTo>
                <a:lnTo>
                  <a:pt x="2085221" y="3674447"/>
                </a:lnTo>
                <a:lnTo>
                  <a:pt x="2123236" y="3627890"/>
                </a:lnTo>
                <a:lnTo>
                  <a:pt x="2160441" y="3579181"/>
                </a:lnTo>
                <a:lnTo>
                  <a:pt x="2196872" y="3528407"/>
                </a:lnTo>
                <a:lnTo>
                  <a:pt x="2232568" y="3475656"/>
                </a:lnTo>
                <a:lnTo>
                  <a:pt x="2267565" y="3421016"/>
                </a:lnTo>
                <a:lnTo>
                  <a:pt x="2301899" y="3364575"/>
                </a:lnTo>
                <a:lnTo>
                  <a:pt x="2335609" y="3306420"/>
                </a:lnTo>
                <a:lnTo>
                  <a:pt x="2368731" y="3246639"/>
                </a:lnTo>
                <a:lnTo>
                  <a:pt x="2401301" y="3185320"/>
                </a:lnTo>
                <a:lnTo>
                  <a:pt x="2433358" y="3122551"/>
                </a:lnTo>
                <a:lnTo>
                  <a:pt x="2464937" y="3058419"/>
                </a:lnTo>
                <a:lnTo>
                  <a:pt x="2496076" y="2993012"/>
                </a:lnTo>
                <a:lnTo>
                  <a:pt x="2526812" y="2926418"/>
                </a:lnTo>
                <a:lnTo>
                  <a:pt x="2572241" y="2824494"/>
                </a:lnTo>
                <a:lnTo>
                  <a:pt x="2616971" y="2720392"/>
                </a:lnTo>
                <a:lnTo>
                  <a:pt x="2675740" y="2578715"/>
                </a:lnTo>
                <a:lnTo>
                  <a:pt x="2762626" y="2361464"/>
                </a:lnTo>
                <a:lnTo>
                  <a:pt x="2964628" y="1844739"/>
                </a:lnTo>
                <a:lnTo>
                  <a:pt x="3038352" y="1661209"/>
                </a:lnTo>
                <a:lnTo>
                  <a:pt x="3083393" y="1552313"/>
                </a:lnTo>
                <a:lnTo>
                  <a:pt x="3129192" y="1444695"/>
                </a:lnTo>
                <a:lnTo>
                  <a:pt x="3175872" y="1338652"/>
                </a:lnTo>
                <a:lnTo>
                  <a:pt x="3207544" y="1268977"/>
                </a:lnTo>
                <a:lnTo>
                  <a:pt x="3239701" y="1200221"/>
                </a:lnTo>
                <a:lnTo>
                  <a:pt x="3272379" y="1132473"/>
                </a:lnTo>
                <a:lnTo>
                  <a:pt x="3305615" y="1065819"/>
                </a:lnTo>
                <a:lnTo>
                  <a:pt x="3339447" y="1000348"/>
                </a:lnTo>
                <a:lnTo>
                  <a:pt x="3373912" y="936146"/>
                </a:lnTo>
                <a:lnTo>
                  <a:pt x="3409046" y="873303"/>
                </a:lnTo>
                <a:lnTo>
                  <a:pt x="3444886" y="811906"/>
                </a:lnTo>
                <a:lnTo>
                  <a:pt x="3481470" y="752042"/>
                </a:lnTo>
                <a:lnTo>
                  <a:pt x="3518834" y="693799"/>
                </a:lnTo>
                <a:lnTo>
                  <a:pt x="3557015" y="637265"/>
                </a:lnTo>
                <a:lnTo>
                  <a:pt x="3596051" y="582528"/>
                </a:lnTo>
                <a:lnTo>
                  <a:pt x="3635978" y="529676"/>
                </a:lnTo>
                <a:lnTo>
                  <a:pt x="3676834" y="478796"/>
                </a:lnTo>
                <a:lnTo>
                  <a:pt x="3718655" y="429976"/>
                </a:lnTo>
                <a:lnTo>
                  <a:pt x="3761478" y="383303"/>
                </a:lnTo>
                <a:lnTo>
                  <a:pt x="3805340" y="338867"/>
                </a:lnTo>
                <a:lnTo>
                  <a:pt x="3850279" y="296754"/>
                </a:lnTo>
                <a:lnTo>
                  <a:pt x="3896331" y="257051"/>
                </a:lnTo>
                <a:lnTo>
                  <a:pt x="3943533" y="219848"/>
                </a:lnTo>
                <a:lnTo>
                  <a:pt x="3991923" y="185231"/>
                </a:lnTo>
                <a:lnTo>
                  <a:pt x="4041536" y="153289"/>
                </a:lnTo>
                <a:lnTo>
                  <a:pt x="4092411" y="124109"/>
                </a:lnTo>
                <a:lnTo>
                  <a:pt x="4144584" y="97778"/>
                </a:lnTo>
                <a:lnTo>
                  <a:pt x="4198093" y="74386"/>
                </a:lnTo>
                <a:lnTo>
                  <a:pt x="4252973" y="54018"/>
                </a:lnTo>
                <a:lnTo>
                  <a:pt x="4309262" y="36764"/>
                </a:lnTo>
                <a:lnTo>
                  <a:pt x="4366998" y="22711"/>
                </a:lnTo>
                <a:lnTo>
                  <a:pt x="4426217" y="11947"/>
                </a:lnTo>
                <a:lnTo>
                  <a:pt x="4486956" y="4559"/>
                </a:lnTo>
                <a:lnTo>
                  <a:pt x="4549252" y="635"/>
                </a:lnTo>
                <a:lnTo>
                  <a:pt x="4580995" y="0"/>
                </a:lnTo>
                <a:lnTo>
                  <a:pt x="4613142" y="263"/>
                </a:lnTo>
                <a:lnTo>
                  <a:pt x="4678663" y="3531"/>
                </a:lnTo>
                <a:lnTo>
                  <a:pt x="4745852" y="10526"/>
                </a:lnTo>
                <a:lnTo>
                  <a:pt x="4814746" y="21337"/>
                </a:lnTo>
                <a:lnTo>
                  <a:pt x="4885382" y="36051"/>
                </a:lnTo>
                <a:lnTo>
                  <a:pt x="4957797" y="54755"/>
                </a:lnTo>
                <a:lnTo>
                  <a:pt x="4994683" y="65632"/>
                </a:lnTo>
                <a:lnTo>
                  <a:pt x="5032028" y="77539"/>
                </a:lnTo>
                <a:lnTo>
                  <a:pt x="5069836" y="90487"/>
                </a:lnTo>
                <a:lnTo>
                  <a:pt x="5108112" y="104488"/>
                </a:lnTo>
                <a:lnTo>
                  <a:pt x="5146861" y="119552"/>
                </a:lnTo>
                <a:lnTo>
                  <a:pt x="5186086" y="135691"/>
                </a:lnTo>
                <a:lnTo>
                  <a:pt x="5225793" y="152916"/>
                </a:lnTo>
                <a:lnTo>
                  <a:pt x="5265987" y="171237"/>
                </a:lnTo>
                <a:lnTo>
                  <a:pt x="5306672" y="190665"/>
                </a:lnTo>
                <a:lnTo>
                  <a:pt x="5347852" y="211211"/>
                </a:lnTo>
                <a:lnTo>
                  <a:pt x="5389532" y="232887"/>
                </a:lnTo>
                <a:lnTo>
                  <a:pt x="5431718" y="255704"/>
                </a:lnTo>
                <a:lnTo>
                  <a:pt x="5474412" y="279671"/>
                </a:lnTo>
                <a:lnTo>
                  <a:pt x="5517621" y="304801"/>
                </a:lnTo>
                <a:lnTo>
                  <a:pt x="5570010" y="336204"/>
                </a:lnTo>
                <a:lnTo>
                  <a:pt x="5621139" y="367677"/>
                </a:lnTo>
                <a:lnTo>
                  <a:pt x="5671023" y="399219"/>
                </a:lnTo>
                <a:lnTo>
                  <a:pt x="5719675" y="430829"/>
                </a:lnTo>
                <a:lnTo>
                  <a:pt x="5767112" y="462507"/>
                </a:lnTo>
                <a:lnTo>
                  <a:pt x="5813347" y="494252"/>
                </a:lnTo>
                <a:lnTo>
                  <a:pt x="5858395" y="526064"/>
                </a:lnTo>
                <a:lnTo>
                  <a:pt x="5902271" y="557940"/>
                </a:lnTo>
                <a:lnTo>
                  <a:pt x="5944990" y="589882"/>
                </a:lnTo>
                <a:lnTo>
                  <a:pt x="5986566" y="621888"/>
                </a:lnTo>
                <a:lnTo>
                  <a:pt x="6027014" y="653957"/>
                </a:lnTo>
                <a:lnTo>
                  <a:pt x="6066348" y="686089"/>
                </a:lnTo>
                <a:lnTo>
                  <a:pt x="6104584" y="718283"/>
                </a:lnTo>
                <a:lnTo>
                  <a:pt x="6141736" y="750538"/>
                </a:lnTo>
                <a:lnTo>
                  <a:pt x="6177819" y="782854"/>
                </a:lnTo>
                <a:lnTo>
                  <a:pt x="6212846" y="815230"/>
                </a:lnTo>
                <a:lnTo>
                  <a:pt x="6246834" y="847665"/>
                </a:lnTo>
                <a:lnTo>
                  <a:pt x="6279797" y="880158"/>
                </a:lnTo>
                <a:lnTo>
                  <a:pt x="6311749" y="912709"/>
                </a:lnTo>
                <a:lnTo>
                  <a:pt x="6342705" y="945318"/>
                </a:lnTo>
                <a:lnTo>
                  <a:pt x="6372680" y="977982"/>
                </a:lnTo>
                <a:lnTo>
                  <a:pt x="6401689" y="1010703"/>
                </a:lnTo>
                <a:lnTo>
                  <a:pt x="6429745" y="104347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783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Группа 33"/>
          <p:cNvGrpSpPr/>
          <p:nvPr/>
        </p:nvGrpSpPr>
        <p:grpSpPr>
          <a:xfrm>
            <a:off x="14039527" y="98438"/>
            <a:ext cx="4809463" cy="10688725"/>
            <a:chOff x="8641357" y="0"/>
            <a:chExt cx="2960234" cy="6578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36" name="Группа 35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7" name="Прямоугольник 36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48562" tIns="74281" rIns="148562" bIns="7428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29918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ru-RU" sz="2924"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54" name="Объект 1"/>
          <p:cNvSpPr txBox="1">
            <a:spLocks/>
          </p:cNvSpPr>
          <p:nvPr/>
        </p:nvSpPr>
        <p:spPr>
          <a:xfrm>
            <a:off x="283937" y="341602"/>
            <a:ext cx="15858277" cy="1201710"/>
          </a:xfrm>
          <a:prstGeom prst="rect">
            <a:avLst/>
          </a:prstGeom>
        </p:spPr>
        <p:txBody>
          <a:bodyPr vert="horz" lIns="148562" tIns="74281" rIns="148562" bIns="74281" rtlCol="0">
            <a:noAutofit/>
          </a:bodyPr>
          <a:lstStyle>
            <a:lvl1pPr marL="0" indent="0" algn="ctr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Профилактика коррупции</a:t>
            </a:r>
          </a:p>
          <a:p>
            <a:r>
              <a:rPr lang="ru-RU" sz="40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в системе образования Междуреченска</a:t>
            </a:r>
            <a:endParaRPr lang="ru-RU" sz="40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02"/>
          <a:stretch/>
        </p:blipFill>
        <p:spPr>
          <a:xfrm>
            <a:off x="4726440" y="2648121"/>
            <a:ext cx="6973273" cy="6700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4294677838"/>
              </p:ext>
            </p:extLst>
          </p:nvPr>
        </p:nvGraphicFramePr>
        <p:xfrm>
          <a:off x="-952817" y="1884042"/>
          <a:ext cx="18095298" cy="843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083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49" name="object 3"/>
          <p:cNvSpPr txBox="1">
            <a:spLocks noGrp="1"/>
          </p:cNvSpPr>
          <p:nvPr>
            <p:ph type="title"/>
          </p:nvPr>
        </p:nvSpPr>
        <p:spPr>
          <a:xfrm>
            <a:off x="6407572" y="721397"/>
            <a:ext cx="250952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spc="-260" dirty="0">
                <a:solidFill>
                  <a:srgbClr val="002060"/>
                </a:solidFill>
              </a:rPr>
              <a:t>Ц</a:t>
            </a:r>
            <a:r>
              <a:rPr sz="7200" spc="-275" dirty="0">
                <a:solidFill>
                  <a:srgbClr val="002060"/>
                </a:solidFill>
              </a:rPr>
              <a:t>е</a:t>
            </a:r>
            <a:r>
              <a:rPr sz="7200" spc="-330" dirty="0">
                <a:solidFill>
                  <a:srgbClr val="002060"/>
                </a:solidFill>
              </a:rPr>
              <a:t>л</a:t>
            </a:r>
            <a:r>
              <a:rPr sz="7200" spc="-40" dirty="0">
                <a:solidFill>
                  <a:srgbClr val="002060"/>
                </a:solidFill>
              </a:rPr>
              <a:t>ь</a:t>
            </a:r>
            <a:endParaRPr sz="8450" dirty="0">
              <a:solidFill>
                <a:srgbClr val="002060"/>
              </a:solidFill>
            </a:endParaRPr>
          </a:p>
        </p:txBody>
      </p:sp>
      <p:pic>
        <p:nvPicPr>
          <p:cNvPr id="50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255" y="2625947"/>
            <a:ext cx="6561613" cy="6649997"/>
          </a:xfrm>
          <a:prstGeom prst="rect">
            <a:avLst/>
          </a:prstGeom>
        </p:spPr>
      </p:pic>
      <p:sp>
        <p:nvSpPr>
          <p:cNvPr id="51" name="object 8"/>
          <p:cNvSpPr txBox="1"/>
          <p:nvPr/>
        </p:nvSpPr>
        <p:spPr>
          <a:xfrm>
            <a:off x="7476216" y="1914839"/>
            <a:ext cx="9340130" cy="77289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89330">
              <a:lnSpc>
                <a:spcPct val="127299"/>
              </a:lnSpc>
              <a:spcBef>
                <a:spcPts val="95"/>
              </a:spcBef>
            </a:pPr>
            <a:r>
              <a:rPr lang="ru-RU" sz="3200" b="1" spc="-3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Реализация антикоррупционной политики в муниципальных учреждениях МКУ «Управление образованием Междуреченского городского округа»</a:t>
            </a:r>
          </a:p>
          <a:p>
            <a:pPr marL="12700" marR="989330">
              <a:lnSpc>
                <a:spcPct val="127299"/>
              </a:lnSpc>
              <a:spcBef>
                <a:spcPts val="95"/>
              </a:spcBef>
            </a:pPr>
            <a:endParaRPr sz="2550" b="1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 algn="ctr">
              <a:lnSpc>
                <a:spcPts val="9750"/>
              </a:lnSpc>
            </a:pPr>
            <a:r>
              <a:rPr sz="7200" spc="-14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Задачи</a:t>
            </a:r>
            <a:endParaRPr lang="ru-RU" sz="8450" spc="-145" dirty="0" smtClean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ru-RU" sz="2800" spc="-3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приведение к единообразию антикоррупционных процедур, используемых в </a:t>
            </a:r>
            <a:r>
              <a:rPr lang="ru-RU" sz="2800" spc="-3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учреждени</a:t>
            </a:r>
            <a:r>
              <a:rPr sz="2800" spc="-3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ях</a:t>
            </a:r>
            <a:r>
              <a:rPr spc="-35" dirty="0" smtClean="0">
                <a:solidFill>
                  <a:srgbClr val="002060"/>
                </a:solidFill>
                <a:latin typeface="Trebuchet MS"/>
                <a:cs typeface="Trebuchet MS"/>
              </a:rPr>
              <a:t>;</a:t>
            </a:r>
            <a:endParaRPr lang="ru-RU" spc="-35" dirty="0" smtClean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endParaRPr lang="ru-RU" sz="2800" spc="-80" dirty="0" smtClean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sz="2800" spc="-80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форм</a:t>
            </a:r>
            <a:r>
              <a:rPr lang="ru-RU" sz="2800" spc="-80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ирование</a:t>
            </a:r>
            <a:r>
              <a:rPr lang="ru-RU" sz="2800" spc="-8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антикоррупционного сознания сотрудников учреждений</a:t>
            </a:r>
            <a:r>
              <a:rPr lang="ru-RU" spc="240" dirty="0" smtClean="0">
                <a:solidFill>
                  <a:srgbClr val="002060"/>
                </a:solidFill>
                <a:latin typeface="Trebuchet MS"/>
                <a:cs typeface="Lucida Sans Unicode"/>
              </a:rPr>
              <a:t>;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endParaRPr lang="ru-RU" sz="2800" spc="-170" dirty="0" smtClean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ru-RU" sz="2800" spc="-17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предупреждение коррупционных правонарушений в учреждениях.</a:t>
            </a:r>
            <a:endParaRPr sz="28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170990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7" name="object 2"/>
          <p:cNvSpPr/>
          <p:nvPr/>
        </p:nvSpPr>
        <p:spPr>
          <a:xfrm>
            <a:off x="647283" y="1474143"/>
            <a:ext cx="7938770" cy="7848872"/>
          </a:xfrm>
          <a:custGeom>
            <a:avLst/>
            <a:gdLst/>
            <a:ahLst/>
            <a:cxnLst/>
            <a:rect l="l" t="t" r="r" b="b"/>
            <a:pathLst>
              <a:path w="7938770" h="7457440">
                <a:moveTo>
                  <a:pt x="1854809" y="7240991"/>
                </a:moveTo>
                <a:lnTo>
                  <a:pt x="1807882" y="7225349"/>
                </a:lnTo>
                <a:lnTo>
                  <a:pt x="1761157" y="7209103"/>
                </a:lnTo>
                <a:lnTo>
                  <a:pt x="1714640" y="7192249"/>
                </a:lnTo>
                <a:lnTo>
                  <a:pt x="1668338" y="7174780"/>
                </a:lnTo>
                <a:lnTo>
                  <a:pt x="1622260" y="7156692"/>
                </a:lnTo>
                <a:lnTo>
                  <a:pt x="1576411" y="7137979"/>
                </a:lnTo>
                <a:lnTo>
                  <a:pt x="1530799" y="7118636"/>
                </a:lnTo>
                <a:lnTo>
                  <a:pt x="1485431" y="7098656"/>
                </a:lnTo>
                <a:lnTo>
                  <a:pt x="1440314" y="7078034"/>
                </a:lnTo>
                <a:lnTo>
                  <a:pt x="1395455" y="7056765"/>
                </a:lnTo>
                <a:lnTo>
                  <a:pt x="1350861" y="7034843"/>
                </a:lnTo>
                <a:lnTo>
                  <a:pt x="1306540" y="7012263"/>
                </a:lnTo>
                <a:lnTo>
                  <a:pt x="1262498" y="6989019"/>
                </a:lnTo>
                <a:lnTo>
                  <a:pt x="1218743" y="6965106"/>
                </a:lnTo>
                <a:lnTo>
                  <a:pt x="1175908" y="6940659"/>
                </a:lnTo>
                <a:lnTo>
                  <a:pt x="1133519" y="6915538"/>
                </a:lnTo>
                <a:lnTo>
                  <a:pt x="1091596" y="6889749"/>
                </a:lnTo>
                <a:lnTo>
                  <a:pt x="1050160" y="6863295"/>
                </a:lnTo>
                <a:lnTo>
                  <a:pt x="1009228" y="6836180"/>
                </a:lnTo>
                <a:lnTo>
                  <a:pt x="968820" y="6808411"/>
                </a:lnTo>
                <a:lnTo>
                  <a:pt x="928955" y="6779989"/>
                </a:lnTo>
                <a:lnTo>
                  <a:pt x="889654" y="6750921"/>
                </a:lnTo>
                <a:lnTo>
                  <a:pt x="850934" y="6721211"/>
                </a:lnTo>
                <a:lnTo>
                  <a:pt x="812816" y="6690862"/>
                </a:lnTo>
                <a:lnTo>
                  <a:pt x="775318" y="6659879"/>
                </a:lnTo>
                <a:lnTo>
                  <a:pt x="738460" y="6628268"/>
                </a:lnTo>
                <a:lnTo>
                  <a:pt x="702261" y="6596031"/>
                </a:lnTo>
                <a:lnTo>
                  <a:pt x="666740" y="6563174"/>
                </a:lnTo>
                <a:lnTo>
                  <a:pt x="631917" y="6529700"/>
                </a:lnTo>
                <a:lnTo>
                  <a:pt x="597810" y="6495615"/>
                </a:lnTo>
                <a:lnTo>
                  <a:pt x="564440" y="6460922"/>
                </a:lnTo>
                <a:lnTo>
                  <a:pt x="531826" y="6425626"/>
                </a:lnTo>
                <a:lnTo>
                  <a:pt x="499986" y="6389732"/>
                </a:lnTo>
                <a:lnTo>
                  <a:pt x="468940" y="6353243"/>
                </a:lnTo>
                <a:lnTo>
                  <a:pt x="438707" y="6316165"/>
                </a:lnTo>
                <a:lnTo>
                  <a:pt x="409307" y="6278501"/>
                </a:lnTo>
                <a:lnTo>
                  <a:pt x="380759" y="6240256"/>
                </a:lnTo>
                <a:lnTo>
                  <a:pt x="353081" y="6201435"/>
                </a:lnTo>
                <a:lnTo>
                  <a:pt x="326294" y="6162041"/>
                </a:lnTo>
                <a:lnTo>
                  <a:pt x="300417" y="6122079"/>
                </a:lnTo>
                <a:lnTo>
                  <a:pt x="275468" y="6081554"/>
                </a:lnTo>
                <a:lnTo>
                  <a:pt x="251468" y="6040470"/>
                </a:lnTo>
                <a:lnTo>
                  <a:pt x="228435" y="5998831"/>
                </a:lnTo>
                <a:lnTo>
                  <a:pt x="206389" y="5956641"/>
                </a:lnTo>
                <a:lnTo>
                  <a:pt x="185349" y="5913906"/>
                </a:lnTo>
                <a:lnTo>
                  <a:pt x="165334" y="5870629"/>
                </a:lnTo>
                <a:lnTo>
                  <a:pt x="146363" y="5826815"/>
                </a:lnTo>
                <a:lnTo>
                  <a:pt x="128457" y="5782469"/>
                </a:lnTo>
                <a:lnTo>
                  <a:pt x="111633" y="5737594"/>
                </a:lnTo>
                <a:lnTo>
                  <a:pt x="95912" y="5692195"/>
                </a:lnTo>
                <a:lnTo>
                  <a:pt x="81312" y="5646276"/>
                </a:lnTo>
                <a:lnTo>
                  <a:pt x="67853" y="5599842"/>
                </a:lnTo>
                <a:lnTo>
                  <a:pt x="55555" y="5552898"/>
                </a:lnTo>
                <a:lnTo>
                  <a:pt x="44436" y="5505447"/>
                </a:lnTo>
                <a:lnTo>
                  <a:pt x="34515" y="5457494"/>
                </a:lnTo>
                <a:lnTo>
                  <a:pt x="25813" y="5409043"/>
                </a:lnTo>
                <a:lnTo>
                  <a:pt x="18348" y="5360099"/>
                </a:lnTo>
                <a:lnTo>
                  <a:pt x="12139" y="5310667"/>
                </a:lnTo>
                <a:lnTo>
                  <a:pt x="7206" y="5260749"/>
                </a:lnTo>
                <a:lnTo>
                  <a:pt x="3568" y="5210352"/>
                </a:lnTo>
                <a:lnTo>
                  <a:pt x="1233" y="5159584"/>
                </a:lnTo>
                <a:lnTo>
                  <a:pt x="49" y="5109001"/>
                </a:lnTo>
                <a:lnTo>
                  <a:pt x="0" y="5058609"/>
                </a:lnTo>
                <a:lnTo>
                  <a:pt x="1065" y="5008411"/>
                </a:lnTo>
                <a:lnTo>
                  <a:pt x="3227" y="4958412"/>
                </a:lnTo>
                <a:lnTo>
                  <a:pt x="6468" y="4908615"/>
                </a:lnTo>
                <a:lnTo>
                  <a:pt x="10769" y="4859025"/>
                </a:lnTo>
                <a:lnTo>
                  <a:pt x="16112" y="4809646"/>
                </a:lnTo>
                <a:lnTo>
                  <a:pt x="22478" y="4760482"/>
                </a:lnTo>
                <a:lnTo>
                  <a:pt x="29849" y="4711536"/>
                </a:lnTo>
                <a:lnTo>
                  <a:pt x="38208" y="4662813"/>
                </a:lnTo>
                <a:lnTo>
                  <a:pt x="47534" y="4614318"/>
                </a:lnTo>
                <a:lnTo>
                  <a:pt x="57811" y="4566053"/>
                </a:lnTo>
                <a:lnTo>
                  <a:pt x="69020" y="4518024"/>
                </a:lnTo>
                <a:lnTo>
                  <a:pt x="81142" y="4470234"/>
                </a:lnTo>
                <a:lnTo>
                  <a:pt x="94159" y="4422687"/>
                </a:lnTo>
                <a:lnTo>
                  <a:pt x="108052" y="4375388"/>
                </a:lnTo>
                <a:lnTo>
                  <a:pt x="122805" y="4328340"/>
                </a:lnTo>
                <a:lnTo>
                  <a:pt x="138397" y="4281548"/>
                </a:lnTo>
                <a:lnTo>
                  <a:pt x="154811" y="4235015"/>
                </a:lnTo>
                <a:lnTo>
                  <a:pt x="172028" y="4188746"/>
                </a:lnTo>
                <a:lnTo>
                  <a:pt x="190030" y="4142745"/>
                </a:lnTo>
                <a:lnTo>
                  <a:pt x="208798" y="4097015"/>
                </a:lnTo>
                <a:lnTo>
                  <a:pt x="228315" y="4051562"/>
                </a:lnTo>
                <a:lnTo>
                  <a:pt x="248562" y="4006389"/>
                </a:lnTo>
                <a:lnTo>
                  <a:pt x="269521" y="3961499"/>
                </a:lnTo>
                <a:lnTo>
                  <a:pt x="291172" y="3916898"/>
                </a:lnTo>
                <a:lnTo>
                  <a:pt x="313499" y="3872589"/>
                </a:lnTo>
                <a:lnTo>
                  <a:pt x="336482" y="3828576"/>
                </a:lnTo>
                <a:lnTo>
                  <a:pt x="360103" y="3784864"/>
                </a:lnTo>
                <a:lnTo>
                  <a:pt x="384345" y="3741456"/>
                </a:lnTo>
                <a:lnTo>
                  <a:pt x="409187" y="3698357"/>
                </a:lnTo>
                <a:lnTo>
                  <a:pt x="434613" y="3655570"/>
                </a:lnTo>
                <a:lnTo>
                  <a:pt x="460603" y="3613100"/>
                </a:lnTo>
                <a:lnTo>
                  <a:pt x="487140" y="3570950"/>
                </a:lnTo>
                <a:lnTo>
                  <a:pt x="514205" y="3529126"/>
                </a:lnTo>
                <a:lnTo>
                  <a:pt x="541780" y="3487630"/>
                </a:lnTo>
                <a:lnTo>
                  <a:pt x="569846" y="3446467"/>
                </a:lnTo>
                <a:lnTo>
                  <a:pt x="598385" y="3405642"/>
                </a:lnTo>
                <a:lnTo>
                  <a:pt x="627379" y="3365157"/>
                </a:lnTo>
                <a:lnTo>
                  <a:pt x="656810" y="3325018"/>
                </a:lnTo>
                <a:lnTo>
                  <a:pt x="686658" y="3285228"/>
                </a:lnTo>
                <a:lnTo>
                  <a:pt x="716906" y="3245791"/>
                </a:lnTo>
                <a:lnTo>
                  <a:pt x="747535" y="3206711"/>
                </a:lnTo>
                <a:lnTo>
                  <a:pt x="778527" y="3167994"/>
                </a:lnTo>
                <a:lnTo>
                  <a:pt x="809864" y="3129641"/>
                </a:lnTo>
                <a:lnTo>
                  <a:pt x="841527" y="3091659"/>
                </a:lnTo>
                <a:lnTo>
                  <a:pt x="873498" y="3054050"/>
                </a:lnTo>
                <a:lnTo>
                  <a:pt x="906506" y="3015852"/>
                </a:lnTo>
                <a:lnTo>
                  <a:pt x="939787" y="2977932"/>
                </a:lnTo>
                <a:lnTo>
                  <a:pt x="973330" y="2940280"/>
                </a:lnTo>
                <a:lnTo>
                  <a:pt x="1007124" y="2902885"/>
                </a:lnTo>
                <a:lnTo>
                  <a:pt x="1041158" y="2865735"/>
                </a:lnTo>
                <a:lnTo>
                  <a:pt x="1109903" y="2792127"/>
                </a:lnTo>
                <a:lnTo>
                  <a:pt x="1179476" y="2719369"/>
                </a:lnTo>
                <a:lnTo>
                  <a:pt x="1249790" y="2647372"/>
                </a:lnTo>
                <a:lnTo>
                  <a:pt x="1320758" y="2576049"/>
                </a:lnTo>
                <a:lnTo>
                  <a:pt x="1392292" y="2505312"/>
                </a:lnTo>
                <a:lnTo>
                  <a:pt x="1500461" y="2400112"/>
                </a:lnTo>
                <a:lnTo>
                  <a:pt x="1609411" y="2295734"/>
                </a:lnTo>
                <a:lnTo>
                  <a:pt x="1901507" y="2019153"/>
                </a:lnTo>
                <a:lnTo>
                  <a:pt x="2083323" y="1845683"/>
                </a:lnTo>
                <a:lnTo>
                  <a:pt x="2191437" y="1740672"/>
                </a:lnTo>
                <a:lnTo>
                  <a:pt x="2262923" y="1670095"/>
                </a:lnTo>
                <a:lnTo>
                  <a:pt x="2333836" y="1598959"/>
                </a:lnTo>
                <a:lnTo>
                  <a:pt x="2404087" y="1527176"/>
                </a:lnTo>
                <a:lnTo>
                  <a:pt x="2473590" y="1454658"/>
                </a:lnTo>
                <a:lnTo>
                  <a:pt x="2542256" y="1381317"/>
                </a:lnTo>
                <a:lnTo>
                  <a:pt x="2576247" y="1344310"/>
                </a:lnTo>
                <a:lnTo>
                  <a:pt x="2609997" y="1307065"/>
                </a:lnTo>
                <a:lnTo>
                  <a:pt x="2643494" y="1269569"/>
                </a:lnTo>
                <a:lnTo>
                  <a:pt x="2676727" y="1231813"/>
                </a:lnTo>
                <a:lnTo>
                  <a:pt x="2709685" y="1193785"/>
                </a:lnTo>
                <a:lnTo>
                  <a:pt x="2907903" y="960663"/>
                </a:lnTo>
                <a:lnTo>
                  <a:pt x="2974991" y="883606"/>
                </a:lnTo>
                <a:lnTo>
                  <a:pt x="3008898" y="845462"/>
                </a:lnTo>
                <a:lnTo>
                  <a:pt x="3043105" y="807640"/>
                </a:lnTo>
                <a:lnTo>
                  <a:pt x="3077656" y="770191"/>
                </a:lnTo>
                <a:lnTo>
                  <a:pt x="3112595" y="733162"/>
                </a:lnTo>
                <a:lnTo>
                  <a:pt x="3147966" y="696606"/>
                </a:lnTo>
                <a:lnTo>
                  <a:pt x="3183812" y="660569"/>
                </a:lnTo>
                <a:lnTo>
                  <a:pt x="3220179" y="625104"/>
                </a:lnTo>
                <a:lnTo>
                  <a:pt x="3257109" y="590258"/>
                </a:lnTo>
                <a:lnTo>
                  <a:pt x="3294646" y="556083"/>
                </a:lnTo>
                <a:lnTo>
                  <a:pt x="3332836" y="522626"/>
                </a:lnTo>
                <a:lnTo>
                  <a:pt x="3371720" y="489939"/>
                </a:lnTo>
                <a:lnTo>
                  <a:pt x="3411345" y="458070"/>
                </a:lnTo>
                <a:lnTo>
                  <a:pt x="3451752" y="427069"/>
                </a:lnTo>
                <a:lnTo>
                  <a:pt x="3492987" y="396986"/>
                </a:lnTo>
                <a:lnTo>
                  <a:pt x="3535093" y="367870"/>
                </a:lnTo>
                <a:lnTo>
                  <a:pt x="3578114" y="339772"/>
                </a:lnTo>
                <a:lnTo>
                  <a:pt x="3620399" y="313460"/>
                </a:lnTo>
                <a:lnTo>
                  <a:pt x="3663363" y="288172"/>
                </a:lnTo>
                <a:lnTo>
                  <a:pt x="3706974" y="263913"/>
                </a:lnTo>
                <a:lnTo>
                  <a:pt x="3751200" y="240688"/>
                </a:lnTo>
                <a:lnTo>
                  <a:pt x="3796008" y="218503"/>
                </a:lnTo>
                <a:lnTo>
                  <a:pt x="3841365" y="197363"/>
                </a:lnTo>
                <a:lnTo>
                  <a:pt x="3887240" y="177273"/>
                </a:lnTo>
                <a:lnTo>
                  <a:pt x="3933601" y="158240"/>
                </a:lnTo>
                <a:lnTo>
                  <a:pt x="3980414" y="140269"/>
                </a:lnTo>
                <a:lnTo>
                  <a:pt x="4027647" y="123364"/>
                </a:lnTo>
                <a:lnTo>
                  <a:pt x="4075269" y="107533"/>
                </a:lnTo>
                <a:lnTo>
                  <a:pt x="4123245" y="92779"/>
                </a:lnTo>
                <a:lnTo>
                  <a:pt x="4171546" y="79109"/>
                </a:lnTo>
                <a:lnTo>
                  <a:pt x="4220137" y="66529"/>
                </a:lnTo>
                <a:lnTo>
                  <a:pt x="4268986" y="55043"/>
                </a:lnTo>
                <a:lnTo>
                  <a:pt x="4318062" y="44657"/>
                </a:lnTo>
                <a:lnTo>
                  <a:pt x="4367331" y="35377"/>
                </a:lnTo>
                <a:lnTo>
                  <a:pt x="4416762" y="27209"/>
                </a:lnTo>
                <a:lnTo>
                  <a:pt x="4466322" y="20157"/>
                </a:lnTo>
                <a:lnTo>
                  <a:pt x="4515978" y="14227"/>
                </a:lnTo>
                <a:lnTo>
                  <a:pt x="4565699" y="9425"/>
                </a:lnTo>
                <a:lnTo>
                  <a:pt x="4614842" y="5493"/>
                </a:lnTo>
                <a:lnTo>
                  <a:pt x="4664068" y="2610"/>
                </a:lnTo>
                <a:lnTo>
                  <a:pt x="4713351" y="777"/>
                </a:lnTo>
                <a:lnTo>
                  <a:pt x="4762666" y="0"/>
                </a:lnTo>
                <a:lnTo>
                  <a:pt x="4811988" y="280"/>
                </a:lnTo>
                <a:lnTo>
                  <a:pt x="4861291" y="1622"/>
                </a:lnTo>
                <a:lnTo>
                  <a:pt x="4910552" y="4030"/>
                </a:lnTo>
                <a:lnTo>
                  <a:pt x="4959743" y="7507"/>
                </a:lnTo>
                <a:lnTo>
                  <a:pt x="5008841" y="12056"/>
                </a:lnTo>
                <a:lnTo>
                  <a:pt x="5057819" y="17681"/>
                </a:lnTo>
                <a:lnTo>
                  <a:pt x="5106654" y="24386"/>
                </a:lnTo>
                <a:lnTo>
                  <a:pt x="5155319" y="32173"/>
                </a:lnTo>
                <a:lnTo>
                  <a:pt x="5203789" y="41048"/>
                </a:lnTo>
                <a:lnTo>
                  <a:pt x="5252040" y="51013"/>
                </a:lnTo>
                <a:lnTo>
                  <a:pt x="5300046" y="62071"/>
                </a:lnTo>
                <a:lnTo>
                  <a:pt x="5347781" y="74227"/>
                </a:lnTo>
                <a:lnTo>
                  <a:pt x="5395222" y="87484"/>
                </a:lnTo>
                <a:lnTo>
                  <a:pt x="5442342" y="101845"/>
                </a:lnTo>
                <a:lnTo>
                  <a:pt x="5489116" y="117315"/>
                </a:lnTo>
                <a:lnTo>
                  <a:pt x="5535520" y="133895"/>
                </a:lnTo>
                <a:lnTo>
                  <a:pt x="5581528" y="151591"/>
                </a:lnTo>
                <a:lnTo>
                  <a:pt x="5627306" y="170685"/>
                </a:lnTo>
                <a:lnTo>
                  <a:pt x="5672603" y="191262"/>
                </a:lnTo>
                <a:lnTo>
                  <a:pt x="5717414" y="213248"/>
                </a:lnTo>
                <a:lnTo>
                  <a:pt x="5761734" y="236569"/>
                </a:lnTo>
                <a:lnTo>
                  <a:pt x="5805560" y="261149"/>
                </a:lnTo>
                <a:lnTo>
                  <a:pt x="5848887" y="286915"/>
                </a:lnTo>
                <a:lnTo>
                  <a:pt x="5891711" y="313791"/>
                </a:lnTo>
                <a:lnTo>
                  <a:pt x="5934026" y="341703"/>
                </a:lnTo>
                <a:lnTo>
                  <a:pt x="5975829" y="370577"/>
                </a:lnTo>
                <a:lnTo>
                  <a:pt x="6017116" y="400338"/>
                </a:lnTo>
                <a:lnTo>
                  <a:pt x="6057881" y="430911"/>
                </a:lnTo>
                <a:lnTo>
                  <a:pt x="6098121" y="462222"/>
                </a:lnTo>
                <a:lnTo>
                  <a:pt x="6137830" y="494196"/>
                </a:lnTo>
                <a:lnTo>
                  <a:pt x="6177006" y="526759"/>
                </a:lnTo>
                <a:lnTo>
                  <a:pt x="6215642" y="559836"/>
                </a:lnTo>
                <a:lnTo>
                  <a:pt x="6253735" y="593353"/>
                </a:lnTo>
                <a:lnTo>
                  <a:pt x="6291281" y="627234"/>
                </a:lnTo>
                <a:lnTo>
                  <a:pt x="6328274" y="661406"/>
                </a:lnTo>
                <a:lnTo>
                  <a:pt x="6364711" y="695793"/>
                </a:lnTo>
                <a:lnTo>
                  <a:pt x="6400588" y="730322"/>
                </a:lnTo>
                <a:lnTo>
                  <a:pt x="6435898" y="764918"/>
                </a:lnTo>
                <a:lnTo>
                  <a:pt x="6471875" y="800761"/>
                </a:lnTo>
                <a:lnTo>
                  <a:pt x="6507308" y="837052"/>
                </a:lnTo>
                <a:lnTo>
                  <a:pt x="6542203" y="873784"/>
                </a:lnTo>
                <a:lnTo>
                  <a:pt x="6576566" y="910948"/>
                </a:lnTo>
                <a:lnTo>
                  <a:pt x="6610401" y="948535"/>
                </a:lnTo>
                <a:lnTo>
                  <a:pt x="6643713" y="986535"/>
                </a:lnTo>
                <a:lnTo>
                  <a:pt x="6676508" y="1024942"/>
                </a:lnTo>
                <a:lnTo>
                  <a:pt x="6708792" y="1063746"/>
                </a:lnTo>
                <a:lnTo>
                  <a:pt x="6740568" y="1102938"/>
                </a:lnTo>
                <a:lnTo>
                  <a:pt x="6771843" y="1142510"/>
                </a:lnTo>
                <a:lnTo>
                  <a:pt x="6802622" y="1182453"/>
                </a:lnTo>
                <a:lnTo>
                  <a:pt x="6832909" y="1222759"/>
                </a:lnTo>
                <a:lnTo>
                  <a:pt x="6862711" y="1263419"/>
                </a:lnTo>
                <a:lnTo>
                  <a:pt x="6892032" y="1304424"/>
                </a:lnTo>
                <a:lnTo>
                  <a:pt x="6920877" y="1345767"/>
                </a:lnTo>
                <a:lnTo>
                  <a:pt x="6949252" y="1387437"/>
                </a:lnTo>
                <a:lnTo>
                  <a:pt x="6977162" y="1429427"/>
                </a:lnTo>
                <a:lnTo>
                  <a:pt x="7004612" y="1471728"/>
                </a:lnTo>
                <a:lnTo>
                  <a:pt x="7031607" y="1514331"/>
                </a:lnTo>
                <a:lnTo>
                  <a:pt x="7058153" y="1557228"/>
                </a:lnTo>
                <a:lnTo>
                  <a:pt x="7084255" y="1600410"/>
                </a:lnTo>
                <a:lnTo>
                  <a:pt x="7109917" y="1643868"/>
                </a:lnTo>
                <a:lnTo>
                  <a:pt x="7135146" y="1687595"/>
                </a:lnTo>
                <a:lnTo>
                  <a:pt x="7159946" y="1731580"/>
                </a:lnTo>
                <a:lnTo>
                  <a:pt x="7184322" y="1775817"/>
                </a:lnTo>
                <a:lnTo>
                  <a:pt x="7208281" y="1820295"/>
                </a:lnTo>
                <a:lnTo>
                  <a:pt x="7231826" y="1865006"/>
                </a:lnTo>
                <a:lnTo>
                  <a:pt x="7254964" y="1909943"/>
                </a:lnTo>
                <a:lnTo>
                  <a:pt x="7277698" y="1955096"/>
                </a:lnTo>
                <a:lnTo>
                  <a:pt x="7300036" y="2000456"/>
                </a:lnTo>
                <a:lnTo>
                  <a:pt x="7321981" y="2046015"/>
                </a:lnTo>
                <a:lnTo>
                  <a:pt x="7343540" y="2091764"/>
                </a:lnTo>
                <a:lnTo>
                  <a:pt x="7364716" y="2137695"/>
                </a:lnTo>
                <a:lnTo>
                  <a:pt x="7385516" y="2183800"/>
                </a:lnTo>
                <a:lnTo>
                  <a:pt x="7405945" y="2230068"/>
                </a:lnTo>
                <a:lnTo>
                  <a:pt x="7426007" y="2276493"/>
                </a:lnTo>
                <a:lnTo>
                  <a:pt x="7445709" y="2323065"/>
                </a:lnTo>
                <a:lnTo>
                  <a:pt x="7465054" y="2369775"/>
                </a:lnTo>
                <a:lnTo>
                  <a:pt x="7484050" y="2416616"/>
                </a:lnTo>
                <a:lnTo>
                  <a:pt x="7502700" y="2463577"/>
                </a:lnTo>
                <a:lnTo>
                  <a:pt x="7521009" y="2510652"/>
                </a:lnTo>
                <a:lnTo>
                  <a:pt x="7538984" y="2557831"/>
                </a:lnTo>
                <a:lnTo>
                  <a:pt x="7556492" y="2604750"/>
                </a:lnTo>
                <a:lnTo>
                  <a:pt x="7590792" y="2698996"/>
                </a:lnTo>
                <a:lnTo>
                  <a:pt x="7624059" y="2793769"/>
                </a:lnTo>
                <a:lnTo>
                  <a:pt x="7656197" y="2889043"/>
                </a:lnTo>
                <a:lnTo>
                  <a:pt x="7671813" y="2936862"/>
                </a:lnTo>
                <a:lnTo>
                  <a:pt x="7687110" y="2984797"/>
                </a:lnTo>
                <a:lnTo>
                  <a:pt x="7702077" y="3032847"/>
                </a:lnTo>
                <a:lnTo>
                  <a:pt x="7716702" y="3081007"/>
                </a:lnTo>
                <a:lnTo>
                  <a:pt x="7730973" y="3129276"/>
                </a:lnTo>
                <a:lnTo>
                  <a:pt x="7744878" y="3177649"/>
                </a:lnTo>
                <a:lnTo>
                  <a:pt x="7758405" y="3226125"/>
                </a:lnTo>
                <a:lnTo>
                  <a:pt x="7771541" y="3274700"/>
                </a:lnTo>
                <a:lnTo>
                  <a:pt x="7784276" y="3323372"/>
                </a:lnTo>
                <a:lnTo>
                  <a:pt x="7796596" y="3372137"/>
                </a:lnTo>
                <a:lnTo>
                  <a:pt x="7808490" y="3420992"/>
                </a:lnTo>
                <a:lnTo>
                  <a:pt x="7819946" y="3469935"/>
                </a:lnTo>
                <a:lnTo>
                  <a:pt x="7830953" y="3518963"/>
                </a:lnTo>
                <a:lnTo>
                  <a:pt x="7841497" y="3568073"/>
                </a:lnTo>
                <a:lnTo>
                  <a:pt x="7851567" y="3617261"/>
                </a:lnTo>
                <a:lnTo>
                  <a:pt x="7861151" y="3666525"/>
                </a:lnTo>
                <a:lnTo>
                  <a:pt x="7870237" y="3715862"/>
                </a:lnTo>
                <a:lnTo>
                  <a:pt x="7878814" y="3765270"/>
                </a:lnTo>
                <a:lnTo>
                  <a:pt x="7886868" y="3814744"/>
                </a:lnTo>
                <a:lnTo>
                  <a:pt x="7894389" y="3864283"/>
                </a:lnTo>
                <a:lnTo>
                  <a:pt x="7901363" y="3913883"/>
                </a:lnTo>
                <a:lnTo>
                  <a:pt x="7907780" y="3963541"/>
                </a:lnTo>
                <a:lnTo>
                  <a:pt x="7913627" y="4013255"/>
                </a:lnTo>
                <a:lnTo>
                  <a:pt x="7918892" y="4063021"/>
                </a:lnTo>
                <a:lnTo>
                  <a:pt x="7923563" y="4112837"/>
                </a:lnTo>
                <a:lnTo>
                  <a:pt x="7927628" y="4162699"/>
                </a:lnTo>
                <a:lnTo>
                  <a:pt x="7931076" y="4212606"/>
                </a:lnTo>
                <a:lnTo>
                  <a:pt x="7933894" y="4262553"/>
                </a:lnTo>
                <a:lnTo>
                  <a:pt x="7936070" y="4312538"/>
                </a:lnTo>
                <a:lnTo>
                  <a:pt x="7937592" y="4362558"/>
                </a:lnTo>
                <a:lnTo>
                  <a:pt x="7938449" y="4412610"/>
                </a:lnTo>
                <a:lnTo>
                  <a:pt x="7938628" y="4462691"/>
                </a:lnTo>
                <a:lnTo>
                  <a:pt x="7938117" y="4512798"/>
                </a:lnTo>
                <a:lnTo>
                  <a:pt x="7936904" y="4562928"/>
                </a:lnTo>
                <a:lnTo>
                  <a:pt x="7934978" y="4613079"/>
                </a:lnTo>
                <a:lnTo>
                  <a:pt x="7932326" y="4663247"/>
                </a:lnTo>
                <a:lnTo>
                  <a:pt x="7928937" y="4713430"/>
                </a:lnTo>
                <a:lnTo>
                  <a:pt x="7924798" y="4763625"/>
                </a:lnTo>
                <a:lnTo>
                  <a:pt x="7919898" y="4813828"/>
                </a:lnTo>
                <a:lnTo>
                  <a:pt x="7914223" y="4864036"/>
                </a:lnTo>
                <a:lnTo>
                  <a:pt x="7907764" y="4914248"/>
                </a:lnTo>
                <a:lnTo>
                  <a:pt x="7900061" y="4962300"/>
                </a:lnTo>
                <a:lnTo>
                  <a:pt x="7891718" y="5010381"/>
                </a:lnTo>
                <a:lnTo>
                  <a:pt x="7882698" y="5058469"/>
                </a:lnTo>
                <a:lnTo>
                  <a:pt x="7872962" y="5106545"/>
                </a:lnTo>
                <a:lnTo>
                  <a:pt x="7862470" y="5154588"/>
                </a:lnTo>
                <a:lnTo>
                  <a:pt x="7851185" y="5202577"/>
                </a:lnTo>
                <a:lnTo>
                  <a:pt x="7839067" y="5250491"/>
                </a:lnTo>
                <a:lnTo>
                  <a:pt x="7826079" y="5298311"/>
                </a:lnTo>
                <a:lnTo>
                  <a:pt x="7812181" y="5346015"/>
                </a:lnTo>
                <a:lnTo>
                  <a:pt x="7797335" y="5393583"/>
                </a:lnTo>
                <a:lnTo>
                  <a:pt x="7781502" y="5440995"/>
                </a:lnTo>
                <a:lnTo>
                  <a:pt x="7764651" y="5488386"/>
                </a:lnTo>
                <a:lnTo>
                  <a:pt x="7746914" y="5535476"/>
                </a:lnTo>
                <a:lnTo>
                  <a:pt x="7728294" y="5582241"/>
                </a:lnTo>
                <a:lnTo>
                  <a:pt x="7708794" y="5628657"/>
                </a:lnTo>
                <a:lnTo>
                  <a:pt x="7688416" y="5674701"/>
                </a:lnTo>
                <a:lnTo>
                  <a:pt x="7667161" y="5720349"/>
                </a:lnTo>
                <a:lnTo>
                  <a:pt x="7645033" y="5765577"/>
                </a:lnTo>
                <a:lnTo>
                  <a:pt x="7622034" y="5810360"/>
                </a:lnTo>
                <a:lnTo>
                  <a:pt x="7598166" y="5854675"/>
                </a:lnTo>
                <a:lnTo>
                  <a:pt x="7573431" y="5898498"/>
                </a:lnTo>
                <a:lnTo>
                  <a:pt x="7547832" y="5941806"/>
                </a:lnTo>
                <a:lnTo>
                  <a:pt x="7521371" y="5984573"/>
                </a:lnTo>
                <a:lnTo>
                  <a:pt x="7494050" y="6026778"/>
                </a:lnTo>
                <a:lnTo>
                  <a:pt x="7465872" y="6068394"/>
                </a:lnTo>
                <a:lnTo>
                  <a:pt x="7436839" y="6109399"/>
                </a:lnTo>
                <a:lnTo>
                  <a:pt x="7406953" y="6149770"/>
                </a:lnTo>
                <a:lnTo>
                  <a:pt x="7376217" y="6189480"/>
                </a:lnTo>
                <a:lnTo>
                  <a:pt x="7344633" y="6228508"/>
                </a:lnTo>
                <a:lnTo>
                  <a:pt x="7312203" y="6266829"/>
                </a:lnTo>
                <a:lnTo>
                  <a:pt x="7278929" y="6304419"/>
                </a:lnTo>
                <a:lnTo>
                  <a:pt x="7244815" y="6341255"/>
                </a:lnTo>
                <a:lnTo>
                  <a:pt x="7209862" y="6377312"/>
                </a:lnTo>
                <a:lnTo>
                  <a:pt x="7173918" y="6412664"/>
                </a:lnTo>
                <a:lnTo>
                  <a:pt x="7137199" y="6446839"/>
                </a:lnTo>
                <a:lnTo>
                  <a:pt x="7099728" y="6479865"/>
                </a:lnTo>
                <a:lnTo>
                  <a:pt x="7061528" y="6511768"/>
                </a:lnTo>
                <a:lnTo>
                  <a:pt x="7022623" y="6542574"/>
                </a:lnTo>
                <a:lnTo>
                  <a:pt x="6983036" y="6572312"/>
                </a:lnTo>
                <a:lnTo>
                  <a:pt x="6942791" y="6601007"/>
                </a:lnTo>
                <a:lnTo>
                  <a:pt x="6901910" y="6628687"/>
                </a:lnTo>
                <a:lnTo>
                  <a:pt x="6860418" y="6655379"/>
                </a:lnTo>
                <a:lnTo>
                  <a:pt x="6818337" y="6681109"/>
                </a:lnTo>
                <a:lnTo>
                  <a:pt x="6775690" y="6705905"/>
                </a:lnTo>
                <a:lnTo>
                  <a:pt x="6732502" y="6729793"/>
                </a:lnTo>
                <a:lnTo>
                  <a:pt x="6688795" y="6752801"/>
                </a:lnTo>
                <a:lnTo>
                  <a:pt x="6644592" y="6774955"/>
                </a:lnTo>
                <a:lnTo>
                  <a:pt x="6599918" y="6796282"/>
                </a:lnTo>
                <a:lnTo>
                  <a:pt x="6554795" y="6816810"/>
                </a:lnTo>
                <a:lnTo>
                  <a:pt x="6509247" y="6836564"/>
                </a:lnTo>
                <a:lnTo>
                  <a:pt x="6463297" y="6855572"/>
                </a:lnTo>
                <a:lnTo>
                  <a:pt x="6416969" y="6873862"/>
                </a:lnTo>
                <a:lnTo>
                  <a:pt x="6370285" y="6891459"/>
                </a:lnTo>
                <a:lnTo>
                  <a:pt x="6323269" y="6908391"/>
                </a:lnTo>
                <a:lnTo>
                  <a:pt x="6275944" y="6924685"/>
                </a:lnTo>
                <a:lnTo>
                  <a:pt x="6228335" y="6940367"/>
                </a:lnTo>
                <a:lnTo>
                  <a:pt x="6179797" y="6955853"/>
                </a:lnTo>
                <a:lnTo>
                  <a:pt x="6131126" y="6970998"/>
                </a:lnTo>
                <a:lnTo>
                  <a:pt x="6082329" y="6985814"/>
                </a:lnTo>
                <a:lnTo>
                  <a:pt x="6033412" y="7000313"/>
                </a:lnTo>
                <a:lnTo>
                  <a:pt x="5984383" y="7014509"/>
                </a:lnTo>
                <a:lnTo>
                  <a:pt x="5886013" y="7042041"/>
                </a:lnTo>
                <a:lnTo>
                  <a:pt x="5787274" y="7068510"/>
                </a:lnTo>
                <a:lnTo>
                  <a:pt x="5688219" y="7094018"/>
                </a:lnTo>
                <a:lnTo>
                  <a:pt x="5588903" y="7118664"/>
                </a:lnTo>
                <a:lnTo>
                  <a:pt x="5489379" y="7142550"/>
                </a:lnTo>
                <a:lnTo>
                  <a:pt x="5339822" y="7177174"/>
                </a:lnTo>
                <a:lnTo>
                  <a:pt x="5140190" y="7221621"/>
                </a:lnTo>
                <a:lnTo>
                  <a:pt x="4940060" y="7264770"/>
                </a:lnTo>
                <a:lnTo>
                  <a:pt x="4838993" y="7285532"/>
                </a:lnTo>
                <a:lnTo>
                  <a:pt x="4737774" y="7305479"/>
                </a:lnTo>
                <a:lnTo>
                  <a:pt x="4636401" y="7324535"/>
                </a:lnTo>
                <a:lnTo>
                  <a:pt x="4534875" y="7342621"/>
                </a:lnTo>
                <a:lnTo>
                  <a:pt x="4433196" y="7359660"/>
                </a:lnTo>
                <a:lnTo>
                  <a:pt x="4331365" y="7375575"/>
                </a:lnTo>
                <a:lnTo>
                  <a:pt x="4229382" y="7390287"/>
                </a:lnTo>
                <a:lnTo>
                  <a:pt x="4178333" y="7397169"/>
                </a:lnTo>
                <a:lnTo>
                  <a:pt x="4127246" y="7403720"/>
                </a:lnTo>
                <a:lnTo>
                  <a:pt x="4076121" y="7409933"/>
                </a:lnTo>
                <a:lnTo>
                  <a:pt x="4024958" y="7415796"/>
                </a:lnTo>
                <a:lnTo>
                  <a:pt x="3973757" y="7421301"/>
                </a:lnTo>
                <a:lnTo>
                  <a:pt x="3922518" y="7426438"/>
                </a:lnTo>
                <a:lnTo>
                  <a:pt x="3871242" y="7431196"/>
                </a:lnTo>
                <a:lnTo>
                  <a:pt x="3819927" y="7435567"/>
                </a:lnTo>
                <a:lnTo>
                  <a:pt x="3768574" y="7439540"/>
                </a:lnTo>
                <a:lnTo>
                  <a:pt x="3667861" y="7446288"/>
                </a:lnTo>
                <a:lnTo>
                  <a:pt x="3618469" y="7449076"/>
                </a:lnTo>
                <a:lnTo>
                  <a:pt x="3569016" y="7451466"/>
                </a:lnTo>
                <a:lnTo>
                  <a:pt x="3519510" y="7453451"/>
                </a:lnTo>
                <a:lnTo>
                  <a:pt x="3469956" y="7455026"/>
                </a:lnTo>
                <a:lnTo>
                  <a:pt x="3420363" y="7456186"/>
                </a:lnTo>
                <a:lnTo>
                  <a:pt x="3370737" y="7456926"/>
                </a:lnTo>
                <a:lnTo>
                  <a:pt x="3321085" y="7457239"/>
                </a:lnTo>
                <a:lnTo>
                  <a:pt x="3271415" y="7457120"/>
                </a:lnTo>
                <a:lnTo>
                  <a:pt x="3221733" y="7456563"/>
                </a:lnTo>
                <a:lnTo>
                  <a:pt x="3172047" y="7455564"/>
                </a:lnTo>
                <a:lnTo>
                  <a:pt x="3122364" y="7454117"/>
                </a:lnTo>
                <a:lnTo>
                  <a:pt x="3072691" y="7452215"/>
                </a:lnTo>
                <a:lnTo>
                  <a:pt x="3023034" y="7449854"/>
                </a:lnTo>
                <a:lnTo>
                  <a:pt x="2973402" y="7447028"/>
                </a:lnTo>
                <a:lnTo>
                  <a:pt x="2923800" y="7443732"/>
                </a:lnTo>
                <a:lnTo>
                  <a:pt x="2874237" y="7439959"/>
                </a:lnTo>
                <a:lnTo>
                  <a:pt x="2824719" y="7435705"/>
                </a:lnTo>
                <a:lnTo>
                  <a:pt x="2775254" y="7430964"/>
                </a:lnTo>
                <a:lnTo>
                  <a:pt x="2725848" y="7425730"/>
                </a:lnTo>
                <a:lnTo>
                  <a:pt x="2676509" y="7419998"/>
                </a:lnTo>
                <a:lnTo>
                  <a:pt x="2627244" y="7413763"/>
                </a:lnTo>
                <a:lnTo>
                  <a:pt x="2578059" y="7407018"/>
                </a:lnTo>
                <a:lnTo>
                  <a:pt x="2528962" y="7399759"/>
                </a:lnTo>
                <a:lnTo>
                  <a:pt x="2479960" y="7391979"/>
                </a:lnTo>
                <a:lnTo>
                  <a:pt x="2431061" y="7383674"/>
                </a:lnTo>
                <a:lnTo>
                  <a:pt x="2382270" y="7374837"/>
                </a:lnTo>
                <a:lnTo>
                  <a:pt x="2333596" y="7365464"/>
                </a:lnTo>
                <a:lnTo>
                  <a:pt x="2285045" y="7355548"/>
                </a:lnTo>
                <a:lnTo>
                  <a:pt x="2236624" y="7345084"/>
                </a:lnTo>
                <a:lnTo>
                  <a:pt x="2188342" y="7334067"/>
                </a:lnTo>
                <a:lnTo>
                  <a:pt x="2140203" y="7322492"/>
                </a:lnTo>
                <a:lnTo>
                  <a:pt x="2092217" y="7310351"/>
                </a:lnTo>
                <a:lnTo>
                  <a:pt x="2044389" y="7297641"/>
                </a:lnTo>
                <a:lnTo>
                  <a:pt x="1996728" y="7284356"/>
                </a:lnTo>
                <a:lnTo>
                  <a:pt x="1949239" y="7270489"/>
                </a:lnTo>
                <a:lnTo>
                  <a:pt x="1901930" y="7256036"/>
                </a:lnTo>
                <a:lnTo>
                  <a:pt x="1854809" y="7240991"/>
                </a:lnTo>
                <a:close/>
              </a:path>
            </a:pathLst>
          </a:custGeom>
          <a:solidFill>
            <a:srgbClr val="4586C7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/>
          <p:cNvSpPr txBox="1"/>
          <p:nvPr/>
        </p:nvSpPr>
        <p:spPr>
          <a:xfrm>
            <a:off x="7149723" y="1848777"/>
            <a:ext cx="7034713" cy="108683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987425" indent="-4572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ru-RU" sz="3200" b="1" spc="7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</a:t>
            </a:r>
            <a:r>
              <a:rPr lang="ru-RU" sz="3200" b="1" spc="7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лан противодействия коррупции </a:t>
            </a:r>
            <a:endParaRPr sz="32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object 6"/>
          <p:cNvSpPr txBox="1"/>
          <p:nvPr/>
        </p:nvSpPr>
        <p:spPr>
          <a:xfrm>
            <a:off x="8884507" y="3340866"/>
            <a:ext cx="8180781" cy="125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6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70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Ко</a:t>
            </a:r>
            <a:r>
              <a:rPr lang="ru-RU" sz="3200" b="1" spc="70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декс</a:t>
            </a:r>
            <a:r>
              <a:rPr lang="ru-RU" sz="3200" b="1" spc="7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этики и служебного поведения</a:t>
            </a:r>
            <a:r>
              <a:rPr lang="en-US" sz="3200" b="1" spc="7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sz="3200" b="1" spc="7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работников учреждений</a:t>
            </a:r>
            <a:r>
              <a:rPr sz="3200" b="1" spc="81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3200" b="1" spc="77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3200" b="1" spc="75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sz="32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8304609" y="4994053"/>
            <a:ext cx="9151298" cy="207172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987425" indent="-4572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sz="3200" b="1" spc="12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По</a:t>
            </a:r>
            <a:r>
              <a:rPr lang="ru-RU" sz="3200" b="1" spc="120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ложение</a:t>
            </a:r>
            <a:r>
              <a:rPr lang="ru-RU" sz="3200" b="1" spc="12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об информировании о случаях склонения к совершению </a:t>
            </a:r>
            <a:r>
              <a:rPr lang="ru-RU" sz="3200" b="1" spc="120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коррупионных</a:t>
            </a:r>
            <a:r>
              <a:rPr lang="ru-RU" sz="3200" b="1" spc="12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нарушений и порядке рассмотрения таких сообщений</a:t>
            </a:r>
            <a:r>
              <a:rPr sz="3200" b="1" spc="75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sz="32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3" name="object 10"/>
          <p:cNvSpPr txBox="1"/>
          <p:nvPr/>
        </p:nvSpPr>
        <p:spPr>
          <a:xfrm>
            <a:off x="8621646" y="7700724"/>
            <a:ext cx="685608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200" b="1" spc="12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По</a:t>
            </a:r>
            <a:r>
              <a:rPr lang="ru-RU" sz="3200" b="1" spc="120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ложение</a:t>
            </a:r>
            <a:r>
              <a:rPr lang="ru-RU" sz="3200" b="1" spc="12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о конфликте интересов </a:t>
            </a:r>
            <a:endParaRPr sz="32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" name="object 11"/>
          <p:cNvSpPr txBox="1"/>
          <p:nvPr/>
        </p:nvSpPr>
        <p:spPr>
          <a:xfrm>
            <a:off x="-830685" y="3103475"/>
            <a:ext cx="9668552" cy="480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08885" algn="ctr">
              <a:lnSpc>
                <a:spcPct val="109400"/>
              </a:lnSpc>
              <a:spcBef>
                <a:spcPts val="95"/>
              </a:spcBef>
            </a:pPr>
            <a:r>
              <a:rPr lang="ru-RU" sz="6000" spc="-6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Локальные</a:t>
            </a:r>
          </a:p>
          <a:p>
            <a:pPr marL="12700" marR="5080" indent="2508885" algn="ctr">
              <a:lnSpc>
                <a:spcPct val="109400"/>
              </a:lnSpc>
              <a:spcBef>
                <a:spcPts val="95"/>
              </a:spcBef>
            </a:pPr>
            <a:r>
              <a:rPr sz="6000" spc="-12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а</a:t>
            </a:r>
            <a:r>
              <a:rPr sz="6000" spc="12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к</a:t>
            </a:r>
            <a:r>
              <a:rPr sz="6000" spc="-10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т</a:t>
            </a:r>
            <a:r>
              <a:rPr sz="6000" spc="-90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ы</a:t>
            </a:r>
            <a:r>
              <a:rPr sz="5400" spc="-200" dirty="0">
                <a:solidFill>
                  <a:srgbClr val="002060"/>
                </a:solidFill>
                <a:latin typeface="Lucida Sans Unicode"/>
                <a:cs typeface="Lucida Sans Unicode"/>
              </a:rPr>
              <a:t>,</a:t>
            </a:r>
            <a:endParaRPr sz="54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455930" marR="448945" algn="ctr">
              <a:lnSpc>
                <a:spcPts val="5250"/>
              </a:lnSpc>
              <a:spcBef>
                <a:spcPts val="100"/>
              </a:spcBef>
            </a:pPr>
            <a:r>
              <a:rPr lang="ru-RU" sz="4000" spc="-7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         </a:t>
            </a:r>
            <a:r>
              <a:rPr sz="4000" spc="-7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касающиеся</a:t>
            </a:r>
            <a:r>
              <a:rPr sz="4000" spc="-229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4000" spc="-125" dirty="0" err="1">
                <a:solidFill>
                  <a:srgbClr val="002060"/>
                </a:solidFill>
                <a:latin typeface="Lucida Sans Unicode"/>
                <a:cs typeface="Lucida Sans Unicode"/>
              </a:rPr>
              <a:t>организации</a:t>
            </a:r>
            <a:r>
              <a:rPr sz="4000" spc="-1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4000" spc="-12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-125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         </a:t>
            </a:r>
          </a:p>
          <a:p>
            <a:pPr marL="455930" marR="448945" algn="ctr">
              <a:lnSpc>
                <a:spcPts val="5250"/>
              </a:lnSpc>
              <a:spcBef>
                <a:spcPts val="100"/>
              </a:spcBef>
            </a:pPr>
            <a:r>
              <a:rPr lang="ru-RU" sz="4000" spc="-12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-125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         </a:t>
            </a:r>
            <a:r>
              <a:rPr sz="4000" spc="-8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антикоррупционной</a:t>
            </a:r>
            <a:endParaRPr lang="ru-RU" sz="4000" spc="-85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455930" marR="448945" algn="ctr">
              <a:lnSpc>
                <a:spcPts val="5250"/>
              </a:lnSpc>
              <a:spcBef>
                <a:spcPts val="100"/>
              </a:spcBef>
            </a:pPr>
            <a:r>
              <a:rPr sz="4000" spc="-95" dirty="0" err="1" smtClean="0">
                <a:solidFill>
                  <a:srgbClr val="002060"/>
                </a:solidFill>
                <a:latin typeface="Lucida Sans Unicode"/>
                <a:cs typeface="Lucida Sans Unicode"/>
              </a:rPr>
              <a:t>деятельности</a:t>
            </a:r>
            <a:r>
              <a:rPr sz="4000" spc="-9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endParaRPr lang="ru-RU" sz="4000" spc="-95" dirty="0" smtClean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455930" marR="448945" algn="ctr">
              <a:lnSpc>
                <a:spcPts val="5250"/>
              </a:lnSpc>
              <a:spcBef>
                <a:spcPts val="100"/>
              </a:spcBef>
            </a:pPr>
            <a:r>
              <a:rPr lang="ru-RU" sz="4000" spc="-9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-9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           </a:t>
            </a:r>
            <a:r>
              <a:rPr sz="4000" spc="-1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в </a:t>
            </a:r>
            <a:r>
              <a:rPr sz="4000" spc="-5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учреждениях</a:t>
            </a:r>
            <a:r>
              <a:rPr sz="3800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:</a:t>
            </a:r>
            <a:endParaRPr sz="38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sp>
        <p:nvSpPr>
          <p:cNvPr id="55" name="object 15"/>
          <p:cNvSpPr txBox="1"/>
          <p:nvPr/>
        </p:nvSpPr>
        <p:spPr>
          <a:xfrm>
            <a:off x="7285833" y="8901099"/>
            <a:ext cx="7926381" cy="108683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987425" indent="-4572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sz="3200" b="1" spc="75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</a:t>
            </a:r>
            <a:r>
              <a:rPr lang="ru-RU" sz="3200" b="1" spc="75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оложение</a:t>
            </a:r>
            <a:r>
              <a:rPr lang="ru-RU" sz="3200" b="1" spc="75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об антикоррупционной политике</a:t>
            </a:r>
            <a:endParaRPr sz="32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1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184436" y="0"/>
            <a:ext cx="4907763" cy="10907191"/>
            <a:chOff x="8641357" y="0"/>
            <a:chExt cx="2960234" cy="65789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2" t="28087" r="10778" b="42433"/>
            <a:stretch/>
          </p:blipFill>
          <p:spPr>
            <a:xfrm>
              <a:off x="8641357" y="121264"/>
              <a:ext cx="1938046" cy="993870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9104166" y="0"/>
              <a:ext cx="2497425" cy="6578932"/>
              <a:chOff x="9111905" y="0"/>
              <a:chExt cx="2497425" cy="6578932"/>
            </a:xfrm>
          </p:grpSpPr>
          <p:sp>
            <p:nvSpPr>
              <p:cNvPr id="30" name="Прямоугольник 29"/>
              <p:cNvSpPr/>
              <p:nvPr/>
            </p:nvSpPr>
            <p:spPr bwMode="auto">
              <a:xfrm>
                <a:off x="10657581" y="0"/>
                <a:ext cx="504056" cy="6480175"/>
              </a:xfrm>
              <a:prstGeom prst="rect">
                <a:avLst/>
              </a:prstGeom>
              <a:solidFill>
                <a:srgbClr val="2DA1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369549" y="55893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18698" y="1003901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297541" y="1435949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0411" b="71358"/>
              <a:stretch/>
            </p:blipFill>
            <p:spPr>
              <a:xfrm>
                <a:off x="10579290" y="2084021"/>
                <a:ext cx="582347" cy="580002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075283" y="1871935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081052"/>
                <a:ext cx="369515" cy="580002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84313" b="71358"/>
              <a:stretch/>
            </p:blipFill>
            <p:spPr>
              <a:xfrm>
                <a:off x="10792122" y="3756138"/>
                <a:ext cx="369516" cy="580002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901497" y="4666278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450646" y="5111240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140780" y="5280272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9689929" y="5725234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8861" b="71358"/>
              <a:stretch/>
            </p:blipFill>
            <p:spPr>
              <a:xfrm>
                <a:off x="10854802" y="5470331"/>
                <a:ext cx="666875" cy="58000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3" b="28522" l="9931" r="251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3" t="18009" r="73925" b="71358"/>
              <a:stretch/>
            </p:blipFill>
            <p:spPr>
              <a:xfrm>
                <a:off x="10403951" y="5915293"/>
                <a:ext cx="936104" cy="580002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10601317" y="4922802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111905" y="5595007"/>
                <a:ext cx="1008013" cy="53053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992" b="74441" l="10000" r="90000"/>
                        </a14:imgEffect>
                        <a14:imgEffect>
                          <a14:brightnessContrast bright="8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25" t="25530" r="47842" b="61032"/>
              <a:stretch/>
            </p:blipFill>
            <p:spPr>
              <a:xfrm>
                <a:off x="9280126" y="6048399"/>
                <a:ext cx="1008013" cy="530533"/>
              </a:xfrm>
              <a:prstGeom prst="rect">
                <a:avLst/>
              </a:prstGeom>
            </p:spPr>
          </p:pic>
        </p:grpSp>
      </p:grpSp>
      <p:sp>
        <p:nvSpPr>
          <p:cNvPr id="22" name="object 3"/>
          <p:cNvSpPr txBox="1">
            <a:spLocks noGrp="1"/>
          </p:cNvSpPr>
          <p:nvPr>
            <p:ph type="title"/>
          </p:nvPr>
        </p:nvSpPr>
        <p:spPr>
          <a:xfrm>
            <a:off x="7793133" y="2129909"/>
            <a:ext cx="8102600" cy="249555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 marR="5080">
              <a:lnSpc>
                <a:spcPts val="8790"/>
              </a:lnSpc>
              <a:spcBef>
                <a:spcPts val="1525"/>
              </a:spcBef>
            </a:pPr>
            <a:r>
              <a:rPr sz="8450" spc="-150" dirty="0">
                <a:solidFill>
                  <a:srgbClr val="002060"/>
                </a:solidFill>
              </a:rPr>
              <a:t>Методическое </a:t>
            </a:r>
            <a:r>
              <a:rPr sz="8450" spc="-145" dirty="0">
                <a:solidFill>
                  <a:srgbClr val="002060"/>
                </a:solidFill>
              </a:rPr>
              <a:t> </a:t>
            </a:r>
            <a:r>
              <a:rPr sz="8450" spc="-15" dirty="0">
                <a:solidFill>
                  <a:srgbClr val="002060"/>
                </a:solidFill>
              </a:rPr>
              <a:t>с</a:t>
            </a:r>
            <a:r>
              <a:rPr sz="8450" spc="-320" dirty="0">
                <a:solidFill>
                  <a:srgbClr val="002060"/>
                </a:solidFill>
              </a:rPr>
              <a:t>о</a:t>
            </a:r>
            <a:r>
              <a:rPr sz="8450" spc="-100" dirty="0">
                <a:solidFill>
                  <a:srgbClr val="002060"/>
                </a:solidFill>
              </a:rPr>
              <a:t>п</a:t>
            </a:r>
            <a:r>
              <a:rPr sz="8450" spc="-525" dirty="0">
                <a:solidFill>
                  <a:srgbClr val="002060"/>
                </a:solidFill>
              </a:rPr>
              <a:t>р</a:t>
            </a:r>
            <a:r>
              <a:rPr sz="8450" spc="-320" dirty="0">
                <a:solidFill>
                  <a:srgbClr val="002060"/>
                </a:solidFill>
              </a:rPr>
              <a:t>о</a:t>
            </a:r>
            <a:r>
              <a:rPr sz="8450" spc="-45" dirty="0">
                <a:solidFill>
                  <a:srgbClr val="002060"/>
                </a:solidFill>
              </a:rPr>
              <a:t>в</a:t>
            </a:r>
            <a:r>
              <a:rPr sz="8450" spc="-320" dirty="0">
                <a:solidFill>
                  <a:srgbClr val="002060"/>
                </a:solidFill>
              </a:rPr>
              <a:t>о</a:t>
            </a:r>
            <a:r>
              <a:rPr sz="8450" spc="325" dirty="0">
                <a:solidFill>
                  <a:srgbClr val="002060"/>
                </a:solidFill>
              </a:rPr>
              <a:t>ж</a:t>
            </a:r>
            <a:r>
              <a:rPr sz="8450" spc="-1045" dirty="0">
                <a:solidFill>
                  <a:srgbClr val="002060"/>
                </a:solidFill>
              </a:rPr>
              <a:t>д</a:t>
            </a:r>
            <a:r>
              <a:rPr sz="8450" spc="-275" dirty="0">
                <a:solidFill>
                  <a:srgbClr val="002060"/>
                </a:solidFill>
              </a:rPr>
              <a:t>е</a:t>
            </a:r>
            <a:r>
              <a:rPr sz="8450" spc="-180" dirty="0">
                <a:solidFill>
                  <a:srgbClr val="002060"/>
                </a:solidFill>
              </a:rPr>
              <a:t>ни</a:t>
            </a:r>
            <a:r>
              <a:rPr sz="8450" spc="-270" dirty="0">
                <a:solidFill>
                  <a:srgbClr val="002060"/>
                </a:solidFill>
              </a:rPr>
              <a:t>е</a:t>
            </a:r>
            <a:endParaRPr sz="8450" dirty="0">
              <a:solidFill>
                <a:srgbClr val="002060"/>
              </a:solidFill>
            </a:endParaRPr>
          </a:p>
        </p:txBody>
      </p:sp>
      <p:pic>
        <p:nvPicPr>
          <p:cNvPr id="23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5723" y="1989663"/>
            <a:ext cx="7552046" cy="7133662"/>
          </a:xfrm>
          <a:prstGeom prst="rect">
            <a:avLst/>
          </a:prstGeom>
        </p:spPr>
      </p:pic>
      <p:sp>
        <p:nvSpPr>
          <p:cNvPr id="24" name="object 9"/>
          <p:cNvSpPr txBox="1"/>
          <p:nvPr/>
        </p:nvSpPr>
        <p:spPr>
          <a:xfrm>
            <a:off x="8480279" y="4702441"/>
            <a:ext cx="8726369" cy="41742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ru-RU" sz="3200" spc="-7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На официальном сайте Управления образованием Междуреченска в разделе «Противодействие коррупции» существует подраздел «Методические материалы». 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ru-RU" sz="3200" spc="-7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В</a:t>
            </a:r>
            <a:r>
              <a:rPr lang="ru-RU" sz="3200" spc="-7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-7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указанном подразделе размещены типовые формы тех документов, которые рекомендованы к принятию в муниципальных учреждениях. </a:t>
            </a:r>
            <a:endParaRPr sz="2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853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733</Words>
  <Application>Microsoft Office PowerPoint</Application>
  <PresentationFormat>Произвольный</PresentationFormat>
  <Paragraphs>136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Franklin Gothic Medium</vt:lpstr>
      <vt:lpstr>Lucida Sans Unicode</vt:lpstr>
      <vt:lpstr>Microsoft Sans Serif</vt:lpstr>
      <vt:lpstr>Times New Roman</vt:lpstr>
      <vt:lpstr>Trebuchet MS</vt:lpstr>
      <vt:lpstr>Office Theme</vt:lpstr>
      <vt:lpstr>Презентация PowerPoint</vt:lpstr>
      <vt:lpstr>Система образования  Междуреченского городского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</vt:lpstr>
      <vt:lpstr>Презентация PowerPoint</vt:lpstr>
      <vt:lpstr>Методическое  сопровождение</vt:lpstr>
      <vt:lpstr>Шаг 1</vt:lpstr>
      <vt:lpstr> Шаг 4</vt:lpstr>
      <vt:lpstr>Презентация PowerPoint</vt:lpstr>
      <vt:lpstr>Руководители   муниципальных учреждений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Туманова Яна Борисовна</dc:creator>
  <cp:lastModifiedBy>И</cp:lastModifiedBy>
  <cp:revision>57</cp:revision>
  <cp:lastPrinted>2021-09-02T09:28:26Z</cp:lastPrinted>
  <dcterms:created xsi:type="dcterms:W3CDTF">2021-03-22T10:15:20Z</dcterms:created>
  <dcterms:modified xsi:type="dcterms:W3CDTF">2021-10-13T08:16:37Z</dcterms:modified>
</cp:coreProperties>
</file>